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9" r:id="rId4"/>
    <p:sldId id="327" r:id="rId5"/>
    <p:sldId id="328" r:id="rId6"/>
    <p:sldId id="329" r:id="rId7"/>
    <p:sldId id="299" r:id="rId8"/>
    <p:sldId id="262" r:id="rId9"/>
    <p:sldId id="263" r:id="rId10"/>
    <p:sldId id="265" r:id="rId11"/>
    <p:sldId id="310" r:id="rId12"/>
    <p:sldId id="311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09" r:id="rId28"/>
    <p:sldId id="260" r:id="rId29"/>
  </p:sldIdLst>
  <p:sldSz cx="10058400" cy="7772400"/>
  <p:notesSz cx="6858000" cy="9144000"/>
  <p:embeddedFontLst>
    <p:embeddedFont>
      <p:font typeface="Calibri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792" y="-486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3A642A-920D-4FF5-A222-7E44B351C6B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8AE2636-A8F9-4E2C-A3ED-2D2DEF618119}">
      <dgm:prSet/>
      <dgm:spPr/>
      <dgm:t>
        <a:bodyPr/>
        <a:lstStyle/>
        <a:p>
          <a:pPr rtl="0"/>
          <a:r>
            <a:rPr lang="vi-VN" b="0" i="0" smtClean="0"/>
            <a:t>Giới thiệu về Angular JS</a:t>
          </a:r>
          <a:endParaRPr lang="en-US"/>
        </a:p>
      </dgm:t>
    </dgm:pt>
    <dgm:pt modelId="{1FC0FAA7-8A9A-4860-9694-4D9D0FA8FD70}" type="parTrans" cxnId="{56F62FD3-AD4D-49F9-9DC6-22B4742836A0}">
      <dgm:prSet/>
      <dgm:spPr/>
      <dgm:t>
        <a:bodyPr/>
        <a:lstStyle/>
        <a:p>
          <a:endParaRPr lang="en-US"/>
        </a:p>
      </dgm:t>
    </dgm:pt>
    <dgm:pt modelId="{0BAFC2C7-5218-4DE5-BCDF-2AFE9C26726E}" type="sibTrans" cxnId="{56F62FD3-AD4D-49F9-9DC6-22B4742836A0}">
      <dgm:prSet/>
      <dgm:spPr/>
      <dgm:t>
        <a:bodyPr/>
        <a:lstStyle/>
        <a:p>
          <a:endParaRPr lang="en-US"/>
        </a:p>
      </dgm:t>
    </dgm:pt>
    <dgm:pt modelId="{CA2E06DF-B1B9-4B57-8291-B94EE1F89ECC}">
      <dgm:prSet/>
      <dgm:spPr/>
      <dgm:t>
        <a:bodyPr/>
        <a:lstStyle/>
        <a:p>
          <a:pPr rtl="0"/>
          <a:r>
            <a:rPr lang="vi-VN" b="0" i="0" smtClean="0"/>
            <a:t>Giải thích tại sao nên chọn Angular JS</a:t>
          </a:r>
          <a:endParaRPr lang="en-US"/>
        </a:p>
      </dgm:t>
    </dgm:pt>
    <dgm:pt modelId="{345F7B4D-25E2-461E-8E35-ADCDDCEF27AD}" type="parTrans" cxnId="{F8266782-DE32-4949-A84B-16356B4B04D7}">
      <dgm:prSet/>
      <dgm:spPr/>
      <dgm:t>
        <a:bodyPr/>
        <a:lstStyle/>
        <a:p>
          <a:endParaRPr lang="en-US"/>
        </a:p>
      </dgm:t>
    </dgm:pt>
    <dgm:pt modelId="{07429269-32F8-4C90-BCE2-AF6DD1636BDE}" type="sibTrans" cxnId="{F8266782-DE32-4949-A84B-16356B4B04D7}">
      <dgm:prSet/>
      <dgm:spPr/>
      <dgm:t>
        <a:bodyPr/>
        <a:lstStyle/>
        <a:p>
          <a:endParaRPr lang="en-US"/>
        </a:p>
      </dgm:t>
    </dgm:pt>
    <dgm:pt modelId="{FCD34C5B-8EF7-43C6-B5F4-A0CEFAC10A7F}">
      <dgm:prSet/>
      <dgm:spPr/>
      <dgm:t>
        <a:bodyPr/>
        <a:lstStyle/>
        <a:p>
          <a:pPr rtl="0"/>
          <a:r>
            <a:rPr lang="vi-VN" b="0" i="0" smtClean="0"/>
            <a:t>Phân tích về khái niệm cấu trúc MVC trong Angular JS</a:t>
          </a:r>
          <a:endParaRPr lang="en-US"/>
        </a:p>
      </dgm:t>
    </dgm:pt>
    <dgm:pt modelId="{F25E8D25-5999-4941-B213-E91AD305E816}" type="parTrans" cxnId="{7EDBBF41-F700-40EA-BC29-EBAD16A968B3}">
      <dgm:prSet/>
      <dgm:spPr/>
      <dgm:t>
        <a:bodyPr/>
        <a:lstStyle/>
        <a:p>
          <a:endParaRPr lang="en-US"/>
        </a:p>
      </dgm:t>
    </dgm:pt>
    <dgm:pt modelId="{DD6731D6-895B-44E7-A40C-78BCC27A7CA4}" type="sibTrans" cxnId="{7EDBBF41-F700-40EA-BC29-EBAD16A968B3}">
      <dgm:prSet/>
      <dgm:spPr/>
      <dgm:t>
        <a:bodyPr/>
        <a:lstStyle/>
        <a:p>
          <a:endParaRPr lang="en-US"/>
        </a:p>
      </dgm:t>
    </dgm:pt>
    <dgm:pt modelId="{CBA67E1B-71F7-4015-9EA0-2E32BD44C6DC}">
      <dgm:prSet/>
      <dgm:spPr/>
      <dgm:t>
        <a:bodyPr/>
        <a:lstStyle/>
        <a:p>
          <a:pPr rtl="0"/>
          <a:r>
            <a:rPr lang="vi-VN" b="0" i="0" smtClean="0"/>
            <a:t>Gới thiệu ứng dụng của Angular JS</a:t>
          </a:r>
          <a:endParaRPr lang="en-US"/>
        </a:p>
      </dgm:t>
    </dgm:pt>
    <dgm:pt modelId="{1A10F3EA-85B8-436A-B9C9-D886FFC17B0B}" type="parTrans" cxnId="{DCE3390B-0547-4872-A916-8D6D3853BC05}">
      <dgm:prSet/>
      <dgm:spPr/>
      <dgm:t>
        <a:bodyPr/>
        <a:lstStyle/>
        <a:p>
          <a:endParaRPr lang="en-US"/>
        </a:p>
      </dgm:t>
    </dgm:pt>
    <dgm:pt modelId="{75D0C165-11D7-47EF-96BF-873710B67762}" type="sibTrans" cxnId="{DCE3390B-0547-4872-A916-8D6D3853BC05}">
      <dgm:prSet/>
      <dgm:spPr/>
      <dgm:t>
        <a:bodyPr/>
        <a:lstStyle/>
        <a:p>
          <a:endParaRPr lang="en-US"/>
        </a:p>
      </dgm:t>
    </dgm:pt>
    <dgm:pt modelId="{9E0001F4-4573-4D34-9132-A0C771917C1F}">
      <dgm:prSet/>
      <dgm:spPr/>
      <dgm:t>
        <a:bodyPr/>
        <a:lstStyle/>
        <a:p>
          <a:pPr rtl="0"/>
          <a:r>
            <a:rPr lang="vi-VN" b="0" i="0" smtClean="0"/>
            <a:t>Phần mềm hỗ trợ code</a:t>
          </a:r>
          <a:endParaRPr lang="en-US"/>
        </a:p>
      </dgm:t>
    </dgm:pt>
    <dgm:pt modelId="{BE77EC08-B91E-4870-AA5A-F14D8D6E5AC6}" type="parTrans" cxnId="{5D0AF11E-4D6E-4E02-A2B7-9A4AF9BC5DC7}">
      <dgm:prSet/>
      <dgm:spPr/>
      <dgm:t>
        <a:bodyPr/>
        <a:lstStyle/>
        <a:p>
          <a:endParaRPr lang="en-US"/>
        </a:p>
      </dgm:t>
    </dgm:pt>
    <dgm:pt modelId="{7E110729-7C3D-471C-B81F-609267AC5673}" type="sibTrans" cxnId="{5D0AF11E-4D6E-4E02-A2B7-9A4AF9BC5DC7}">
      <dgm:prSet/>
      <dgm:spPr/>
      <dgm:t>
        <a:bodyPr/>
        <a:lstStyle/>
        <a:p>
          <a:endParaRPr lang="en-US"/>
        </a:p>
      </dgm:t>
    </dgm:pt>
    <dgm:pt modelId="{961D62C0-681C-4880-AF6A-8AF47317F697}">
      <dgm:prSet/>
      <dgm:spPr/>
      <dgm:t>
        <a:bodyPr/>
        <a:lstStyle/>
        <a:p>
          <a:pPr rtl="0"/>
          <a:r>
            <a:rPr lang="vi-VN" b="0" i="0" smtClean="0"/>
            <a:t>Tạo một ứng dụng Angular JS Đơn giản</a:t>
          </a:r>
          <a:endParaRPr lang="en-US"/>
        </a:p>
      </dgm:t>
    </dgm:pt>
    <dgm:pt modelId="{28C4FF27-C193-4734-BB54-F7B63A8E0C7F}" type="parTrans" cxnId="{08CD6F67-6329-423D-BD9A-22E837BD546F}">
      <dgm:prSet/>
      <dgm:spPr/>
      <dgm:t>
        <a:bodyPr/>
        <a:lstStyle/>
        <a:p>
          <a:endParaRPr lang="en-US"/>
        </a:p>
      </dgm:t>
    </dgm:pt>
    <dgm:pt modelId="{EAFA9564-44A7-4BD1-B4F4-922E9A8E570C}" type="sibTrans" cxnId="{08CD6F67-6329-423D-BD9A-22E837BD546F}">
      <dgm:prSet/>
      <dgm:spPr/>
      <dgm:t>
        <a:bodyPr/>
        <a:lstStyle/>
        <a:p>
          <a:endParaRPr lang="en-US"/>
        </a:p>
      </dgm:t>
    </dgm:pt>
    <dgm:pt modelId="{3082FFD0-58D2-4B8B-A15B-B972DCF0E76F}">
      <dgm:prSet/>
      <dgm:spPr/>
      <dgm:t>
        <a:bodyPr/>
        <a:lstStyle/>
        <a:p>
          <a:pPr rtl="0"/>
          <a:r>
            <a:rPr lang="vi-VN" b="0" i="0" smtClean="0"/>
            <a:t>Giải thích cách chia sẻ dữ liệu giữa model và view</a:t>
          </a:r>
          <a:endParaRPr lang="en-US"/>
        </a:p>
      </dgm:t>
    </dgm:pt>
    <dgm:pt modelId="{6B67D37D-3240-4A09-B141-22301F721E32}" type="parTrans" cxnId="{55554C9C-966C-4B82-9938-4C90EE41AC75}">
      <dgm:prSet/>
      <dgm:spPr/>
      <dgm:t>
        <a:bodyPr/>
        <a:lstStyle/>
        <a:p>
          <a:endParaRPr lang="en-US"/>
        </a:p>
      </dgm:t>
    </dgm:pt>
    <dgm:pt modelId="{276A9731-DD30-4D16-9ACA-512D13747BA2}" type="sibTrans" cxnId="{55554C9C-966C-4B82-9938-4C90EE41AC75}">
      <dgm:prSet/>
      <dgm:spPr/>
      <dgm:t>
        <a:bodyPr/>
        <a:lstStyle/>
        <a:p>
          <a:endParaRPr lang="en-US"/>
        </a:p>
      </dgm:t>
    </dgm:pt>
    <dgm:pt modelId="{2BF81027-195E-4878-BE01-BD53F7575797}">
      <dgm:prSet/>
      <dgm:spPr/>
      <dgm:t>
        <a:bodyPr/>
        <a:lstStyle/>
        <a:p>
          <a:pPr rtl="0"/>
          <a:r>
            <a:rPr lang="vi-VN" b="0" i="0" smtClean="0"/>
            <a:t>Cơ chế two way data binding và các sự kiện trong angularJS</a:t>
          </a:r>
          <a:endParaRPr lang="en-US"/>
        </a:p>
      </dgm:t>
    </dgm:pt>
    <dgm:pt modelId="{70C43CE9-6115-4D19-8943-3D95760731DA}" type="parTrans" cxnId="{EEDCEEBF-E7DE-4602-A33D-7B0AE17134D7}">
      <dgm:prSet/>
      <dgm:spPr/>
      <dgm:t>
        <a:bodyPr/>
        <a:lstStyle/>
        <a:p>
          <a:endParaRPr lang="en-US"/>
        </a:p>
      </dgm:t>
    </dgm:pt>
    <dgm:pt modelId="{62D5427B-F3DB-4413-B468-3EB05AB8119F}" type="sibTrans" cxnId="{EEDCEEBF-E7DE-4602-A33D-7B0AE17134D7}">
      <dgm:prSet/>
      <dgm:spPr/>
      <dgm:t>
        <a:bodyPr/>
        <a:lstStyle/>
        <a:p>
          <a:endParaRPr lang="en-US"/>
        </a:p>
      </dgm:t>
    </dgm:pt>
    <dgm:pt modelId="{8701FF03-989D-476D-9846-F36092144787}" type="pres">
      <dgm:prSet presAssocID="{643A642A-920D-4FF5-A222-7E44B351C6B8}" presName="linear" presStyleCnt="0">
        <dgm:presLayoutVars>
          <dgm:animLvl val="lvl"/>
          <dgm:resizeHandles val="exact"/>
        </dgm:presLayoutVars>
      </dgm:prSet>
      <dgm:spPr/>
    </dgm:pt>
    <dgm:pt modelId="{E90447C7-A1D1-4088-A186-CEC58B828376}" type="pres">
      <dgm:prSet presAssocID="{38AE2636-A8F9-4E2C-A3ED-2D2DEF618119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C61880DF-5E6E-41B3-935E-5E9F92455AAC}" type="pres">
      <dgm:prSet presAssocID="{0BAFC2C7-5218-4DE5-BCDF-2AFE9C26726E}" presName="spacer" presStyleCnt="0"/>
      <dgm:spPr/>
    </dgm:pt>
    <dgm:pt modelId="{8FF3F1F6-6A7A-46E5-B06E-766AB6BA5729}" type="pres">
      <dgm:prSet presAssocID="{CA2E06DF-B1B9-4B57-8291-B94EE1F89ECC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ADD216AA-E73A-4D86-8D97-BE063779B186}" type="pres">
      <dgm:prSet presAssocID="{07429269-32F8-4C90-BCE2-AF6DD1636BDE}" presName="spacer" presStyleCnt="0"/>
      <dgm:spPr/>
    </dgm:pt>
    <dgm:pt modelId="{C2F8AFBB-B564-4943-8A58-CE478CD12F49}" type="pres">
      <dgm:prSet presAssocID="{FCD34C5B-8EF7-43C6-B5F4-A0CEFAC10A7F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66D29574-0F30-42BF-A3DA-99A44C135178}" type="pres">
      <dgm:prSet presAssocID="{DD6731D6-895B-44E7-A40C-78BCC27A7CA4}" presName="spacer" presStyleCnt="0"/>
      <dgm:spPr/>
    </dgm:pt>
    <dgm:pt modelId="{502F9587-F058-487F-BC86-01345A02A317}" type="pres">
      <dgm:prSet presAssocID="{CBA67E1B-71F7-4015-9EA0-2E32BD44C6DC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B8D42F56-DF28-4B74-B1E8-3687D55CAA60}" type="pres">
      <dgm:prSet presAssocID="{75D0C165-11D7-47EF-96BF-873710B67762}" presName="spacer" presStyleCnt="0"/>
      <dgm:spPr/>
    </dgm:pt>
    <dgm:pt modelId="{6A2A1FC3-B22C-42BF-8B89-F364FB1F5BA6}" type="pres">
      <dgm:prSet presAssocID="{9E0001F4-4573-4D34-9132-A0C771917C1F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734DC194-1059-437F-BA0E-9203E905101A}" type="pres">
      <dgm:prSet presAssocID="{7E110729-7C3D-471C-B81F-609267AC5673}" presName="spacer" presStyleCnt="0"/>
      <dgm:spPr/>
    </dgm:pt>
    <dgm:pt modelId="{6AC83690-934D-458C-8D06-CE22D92D1099}" type="pres">
      <dgm:prSet presAssocID="{961D62C0-681C-4880-AF6A-8AF47317F697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142C1696-9F8B-419E-A5E6-6739C17C6C49}" type="pres">
      <dgm:prSet presAssocID="{EAFA9564-44A7-4BD1-B4F4-922E9A8E570C}" presName="spacer" presStyleCnt="0"/>
      <dgm:spPr/>
    </dgm:pt>
    <dgm:pt modelId="{E1CC8DD2-4294-47BB-8D38-32958AF20240}" type="pres">
      <dgm:prSet presAssocID="{3082FFD0-58D2-4B8B-A15B-B972DCF0E76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E8235982-9318-41D3-966D-F0299F93688F}" type="pres">
      <dgm:prSet presAssocID="{276A9731-DD30-4D16-9ACA-512D13747BA2}" presName="spacer" presStyleCnt="0"/>
      <dgm:spPr/>
    </dgm:pt>
    <dgm:pt modelId="{936DD867-F74C-4255-A918-ED01DDEC8E94}" type="pres">
      <dgm:prSet presAssocID="{2BF81027-195E-4878-BE01-BD53F7575797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85EADD8E-3171-46D0-B81A-1509836E3379}" type="presOf" srcId="{2BF81027-195E-4878-BE01-BD53F7575797}" destId="{936DD867-F74C-4255-A918-ED01DDEC8E94}" srcOrd="0" destOrd="0" presId="urn:microsoft.com/office/officeart/2005/8/layout/vList2"/>
    <dgm:cxn modelId="{5D0AF11E-4D6E-4E02-A2B7-9A4AF9BC5DC7}" srcId="{643A642A-920D-4FF5-A222-7E44B351C6B8}" destId="{9E0001F4-4573-4D34-9132-A0C771917C1F}" srcOrd="4" destOrd="0" parTransId="{BE77EC08-B91E-4870-AA5A-F14D8D6E5AC6}" sibTransId="{7E110729-7C3D-471C-B81F-609267AC5673}"/>
    <dgm:cxn modelId="{55554C9C-966C-4B82-9938-4C90EE41AC75}" srcId="{643A642A-920D-4FF5-A222-7E44B351C6B8}" destId="{3082FFD0-58D2-4B8B-A15B-B972DCF0E76F}" srcOrd="6" destOrd="0" parTransId="{6B67D37D-3240-4A09-B141-22301F721E32}" sibTransId="{276A9731-DD30-4D16-9ACA-512D13747BA2}"/>
    <dgm:cxn modelId="{E677A41B-75B0-44BB-A335-094C93ADA94C}" type="presOf" srcId="{38AE2636-A8F9-4E2C-A3ED-2D2DEF618119}" destId="{E90447C7-A1D1-4088-A186-CEC58B828376}" srcOrd="0" destOrd="0" presId="urn:microsoft.com/office/officeart/2005/8/layout/vList2"/>
    <dgm:cxn modelId="{0A386F06-45DB-40E9-8302-60E194EA3EDD}" type="presOf" srcId="{3082FFD0-58D2-4B8B-A15B-B972DCF0E76F}" destId="{E1CC8DD2-4294-47BB-8D38-32958AF20240}" srcOrd="0" destOrd="0" presId="urn:microsoft.com/office/officeart/2005/8/layout/vList2"/>
    <dgm:cxn modelId="{D0EA9562-2A45-48DE-A195-A3DD94EF2872}" type="presOf" srcId="{9E0001F4-4573-4D34-9132-A0C771917C1F}" destId="{6A2A1FC3-B22C-42BF-8B89-F364FB1F5BA6}" srcOrd="0" destOrd="0" presId="urn:microsoft.com/office/officeart/2005/8/layout/vList2"/>
    <dgm:cxn modelId="{2A8357DC-136C-45AC-80F5-B7FFF73C9D35}" type="presOf" srcId="{643A642A-920D-4FF5-A222-7E44B351C6B8}" destId="{8701FF03-989D-476D-9846-F36092144787}" srcOrd="0" destOrd="0" presId="urn:microsoft.com/office/officeart/2005/8/layout/vList2"/>
    <dgm:cxn modelId="{8A3DAA13-1D3C-41DD-9AC1-1E31336CE9DA}" type="presOf" srcId="{CA2E06DF-B1B9-4B57-8291-B94EE1F89ECC}" destId="{8FF3F1F6-6A7A-46E5-B06E-766AB6BA5729}" srcOrd="0" destOrd="0" presId="urn:microsoft.com/office/officeart/2005/8/layout/vList2"/>
    <dgm:cxn modelId="{7EDBBF41-F700-40EA-BC29-EBAD16A968B3}" srcId="{643A642A-920D-4FF5-A222-7E44B351C6B8}" destId="{FCD34C5B-8EF7-43C6-B5F4-A0CEFAC10A7F}" srcOrd="2" destOrd="0" parTransId="{F25E8D25-5999-4941-B213-E91AD305E816}" sibTransId="{DD6731D6-895B-44E7-A40C-78BCC27A7CA4}"/>
    <dgm:cxn modelId="{EEDCEEBF-E7DE-4602-A33D-7B0AE17134D7}" srcId="{643A642A-920D-4FF5-A222-7E44B351C6B8}" destId="{2BF81027-195E-4878-BE01-BD53F7575797}" srcOrd="7" destOrd="0" parTransId="{70C43CE9-6115-4D19-8943-3D95760731DA}" sibTransId="{62D5427B-F3DB-4413-B468-3EB05AB8119F}"/>
    <dgm:cxn modelId="{56F62FD3-AD4D-49F9-9DC6-22B4742836A0}" srcId="{643A642A-920D-4FF5-A222-7E44B351C6B8}" destId="{38AE2636-A8F9-4E2C-A3ED-2D2DEF618119}" srcOrd="0" destOrd="0" parTransId="{1FC0FAA7-8A9A-4860-9694-4D9D0FA8FD70}" sibTransId="{0BAFC2C7-5218-4DE5-BCDF-2AFE9C26726E}"/>
    <dgm:cxn modelId="{F8266782-DE32-4949-A84B-16356B4B04D7}" srcId="{643A642A-920D-4FF5-A222-7E44B351C6B8}" destId="{CA2E06DF-B1B9-4B57-8291-B94EE1F89ECC}" srcOrd="1" destOrd="0" parTransId="{345F7B4D-25E2-461E-8E35-ADCDDCEF27AD}" sibTransId="{07429269-32F8-4C90-BCE2-AF6DD1636BDE}"/>
    <dgm:cxn modelId="{C5819E74-1BCF-4352-ADE7-FA6E0C701E40}" type="presOf" srcId="{961D62C0-681C-4880-AF6A-8AF47317F697}" destId="{6AC83690-934D-458C-8D06-CE22D92D1099}" srcOrd="0" destOrd="0" presId="urn:microsoft.com/office/officeart/2005/8/layout/vList2"/>
    <dgm:cxn modelId="{B1A0AA75-5048-4710-97DB-2E0BBFBCA9C7}" type="presOf" srcId="{CBA67E1B-71F7-4015-9EA0-2E32BD44C6DC}" destId="{502F9587-F058-487F-BC86-01345A02A317}" srcOrd="0" destOrd="0" presId="urn:microsoft.com/office/officeart/2005/8/layout/vList2"/>
    <dgm:cxn modelId="{DCE3390B-0547-4872-A916-8D6D3853BC05}" srcId="{643A642A-920D-4FF5-A222-7E44B351C6B8}" destId="{CBA67E1B-71F7-4015-9EA0-2E32BD44C6DC}" srcOrd="3" destOrd="0" parTransId="{1A10F3EA-85B8-436A-B9C9-D886FFC17B0B}" sibTransId="{75D0C165-11D7-47EF-96BF-873710B67762}"/>
    <dgm:cxn modelId="{08CD6F67-6329-423D-BD9A-22E837BD546F}" srcId="{643A642A-920D-4FF5-A222-7E44B351C6B8}" destId="{961D62C0-681C-4880-AF6A-8AF47317F697}" srcOrd="5" destOrd="0" parTransId="{28C4FF27-C193-4734-BB54-F7B63A8E0C7F}" sibTransId="{EAFA9564-44A7-4BD1-B4F4-922E9A8E570C}"/>
    <dgm:cxn modelId="{CD2B4EF6-4F1D-479F-8787-065F66735741}" type="presOf" srcId="{FCD34C5B-8EF7-43C6-B5F4-A0CEFAC10A7F}" destId="{C2F8AFBB-B564-4943-8A58-CE478CD12F49}" srcOrd="0" destOrd="0" presId="urn:microsoft.com/office/officeart/2005/8/layout/vList2"/>
    <dgm:cxn modelId="{969CF022-94A3-41D8-9F2C-2C5D2E17E7E3}" type="presParOf" srcId="{8701FF03-989D-476D-9846-F36092144787}" destId="{E90447C7-A1D1-4088-A186-CEC58B828376}" srcOrd="0" destOrd="0" presId="urn:microsoft.com/office/officeart/2005/8/layout/vList2"/>
    <dgm:cxn modelId="{78D04ED4-6E22-475C-B421-A10ABC2EBA43}" type="presParOf" srcId="{8701FF03-989D-476D-9846-F36092144787}" destId="{C61880DF-5E6E-41B3-935E-5E9F92455AAC}" srcOrd="1" destOrd="0" presId="urn:microsoft.com/office/officeart/2005/8/layout/vList2"/>
    <dgm:cxn modelId="{33D491DB-1C7E-497C-82EE-7A4A014C6F07}" type="presParOf" srcId="{8701FF03-989D-476D-9846-F36092144787}" destId="{8FF3F1F6-6A7A-46E5-B06E-766AB6BA5729}" srcOrd="2" destOrd="0" presId="urn:microsoft.com/office/officeart/2005/8/layout/vList2"/>
    <dgm:cxn modelId="{FE26519F-7582-4467-B959-67F02F3ABDDC}" type="presParOf" srcId="{8701FF03-989D-476D-9846-F36092144787}" destId="{ADD216AA-E73A-4D86-8D97-BE063779B186}" srcOrd="3" destOrd="0" presId="urn:microsoft.com/office/officeart/2005/8/layout/vList2"/>
    <dgm:cxn modelId="{1D3B2CC1-0639-4A2B-BA79-A4262E90EEEA}" type="presParOf" srcId="{8701FF03-989D-476D-9846-F36092144787}" destId="{C2F8AFBB-B564-4943-8A58-CE478CD12F49}" srcOrd="4" destOrd="0" presId="urn:microsoft.com/office/officeart/2005/8/layout/vList2"/>
    <dgm:cxn modelId="{75B663C0-05D6-468F-8C8F-3C9EE7149F3D}" type="presParOf" srcId="{8701FF03-989D-476D-9846-F36092144787}" destId="{66D29574-0F30-42BF-A3DA-99A44C135178}" srcOrd="5" destOrd="0" presId="urn:microsoft.com/office/officeart/2005/8/layout/vList2"/>
    <dgm:cxn modelId="{211486D8-F0FB-4A67-B49A-6C2706DED326}" type="presParOf" srcId="{8701FF03-989D-476D-9846-F36092144787}" destId="{502F9587-F058-487F-BC86-01345A02A317}" srcOrd="6" destOrd="0" presId="urn:microsoft.com/office/officeart/2005/8/layout/vList2"/>
    <dgm:cxn modelId="{5E77ECBA-1922-4F82-8891-C329FC2B83EA}" type="presParOf" srcId="{8701FF03-989D-476D-9846-F36092144787}" destId="{B8D42F56-DF28-4B74-B1E8-3687D55CAA60}" srcOrd="7" destOrd="0" presId="urn:microsoft.com/office/officeart/2005/8/layout/vList2"/>
    <dgm:cxn modelId="{D4FC230A-15F2-4EDA-921F-E251042B0705}" type="presParOf" srcId="{8701FF03-989D-476D-9846-F36092144787}" destId="{6A2A1FC3-B22C-42BF-8B89-F364FB1F5BA6}" srcOrd="8" destOrd="0" presId="urn:microsoft.com/office/officeart/2005/8/layout/vList2"/>
    <dgm:cxn modelId="{C12ACF5C-F255-4011-A6A1-285EA819F9F7}" type="presParOf" srcId="{8701FF03-989D-476D-9846-F36092144787}" destId="{734DC194-1059-437F-BA0E-9203E905101A}" srcOrd="9" destOrd="0" presId="urn:microsoft.com/office/officeart/2005/8/layout/vList2"/>
    <dgm:cxn modelId="{8F0D835E-B61C-4E50-BFF3-D0EF0EEA6122}" type="presParOf" srcId="{8701FF03-989D-476D-9846-F36092144787}" destId="{6AC83690-934D-458C-8D06-CE22D92D1099}" srcOrd="10" destOrd="0" presId="urn:microsoft.com/office/officeart/2005/8/layout/vList2"/>
    <dgm:cxn modelId="{9C87B689-6160-43AA-B0CD-14285A3065E3}" type="presParOf" srcId="{8701FF03-989D-476D-9846-F36092144787}" destId="{142C1696-9F8B-419E-A5E6-6739C17C6C49}" srcOrd="11" destOrd="0" presId="urn:microsoft.com/office/officeart/2005/8/layout/vList2"/>
    <dgm:cxn modelId="{0D0F62E0-64D8-414B-BF3F-7D3BC48EFD28}" type="presParOf" srcId="{8701FF03-989D-476D-9846-F36092144787}" destId="{E1CC8DD2-4294-47BB-8D38-32958AF20240}" srcOrd="12" destOrd="0" presId="urn:microsoft.com/office/officeart/2005/8/layout/vList2"/>
    <dgm:cxn modelId="{3F641ED1-CD62-4569-8DD7-676120EA3933}" type="presParOf" srcId="{8701FF03-989D-476D-9846-F36092144787}" destId="{E8235982-9318-41D3-966D-F0299F93688F}" srcOrd="13" destOrd="0" presId="urn:microsoft.com/office/officeart/2005/8/layout/vList2"/>
    <dgm:cxn modelId="{2B96C00C-60A4-4397-A3B8-87AFDF27BA09}" type="presParOf" srcId="{8701FF03-989D-476D-9846-F36092144787}" destId="{936DD867-F74C-4255-A918-ED01DDEC8E94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7F3E3D-7DC3-43C3-BA96-3F9123E806F5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B1C92B-B219-447A-9E54-A6FF0B34E6F3}" type="pres">
      <dgm:prSet presAssocID="{577F3E3D-7DC3-43C3-BA96-3F9123E806F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C1ED902A-FEA6-4D29-B130-CE2A2BB71503}" type="presOf" srcId="{577F3E3D-7DC3-43C3-BA96-3F9123E806F5}" destId="{DFB1C92B-B219-447A-9E54-A6FF0B34E6F3}" srcOrd="0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2EC0A8-7435-40D0-9762-8F2D89C666E1}" type="doc">
      <dgm:prSet loTypeId="urn:microsoft.com/office/officeart/2005/8/layout/vList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DFB95B-FD62-43B7-9C22-BB5D704F215A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vi-VN" sz="2000" dirty="0" smtClean="0"/>
            <a:t>Được viết bằng JavaScript với một thư viện jQuery được gọi là JQuery Lite</a:t>
          </a:r>
          <a:endParaRPr lang="en-US" sz="2000" dirty="0" smtClean="0"/>
        </a:p>
        <a:p>
          <a:pPr>
            <a:lnSpc>
              <a:spcPct val="150000"/>
            </a:lnSpc>
          </a:pPr>
          <a:r>
            <a:rPr lang="vi-VN" sz="2000" dirty="0" smtClean="0"/>
            <a:t>Misko Hevery và Adam Abrons là hai nhà phát triển đã phát triển AngularJS</a:t>
          </a:r>
          <a:endParaRPr lang="en-US" sz="2000" dirty="0" smtClean="0"/>
        </a:p>
        <a:p>
          <a:pPr>
            <a:lnSpc>
              <a:spcPct val="150000"/>
            </a:lnSpc>
          </a:pPr>
          <a:r>
            <a:rPr lang="vi-VN" sz="2000" dirty="0" smtClean="0"/>
            <a:t>Phiên bản đầu tiên Được phát hành vào tháng 10 năm 2010. Phiên bản mới nhất là </a:t>
          </a:r>
          <a:r>
            <a:rPr lang="vi-VN" sz="2000" dirty="0" smtClean="0"/>
            <a:t>AngularJS </a:t>
          </a:r>
          <a:r>
            <a:rPr lang="en-US" sz="2000" dirty="0" smtClean="0"/>
            <a:t>1.7.8</a:t>
          </a:r>
          <a:r>
            <a:rPr lang="vi-VN" sz="2000" dirty="0" smtClean="0"/>
            <a:t> </a:t>
          </a:r>
          <a:r>
            <a:rPr lang="vi-VN" sz="2000" dirty="0" smtClean="0"/>
            <a:t>của AngularJS</a:t>
          </a:r>
          <a:endParaRPr lang="en-US" sz="2000" dirty="0"/>
        </a:p>
      </dgm:t>
    </dgm:pt>
    <dgm:pt modelId="{B9568E94-FC6D-4281-A0B5-8A96F4FA5754}" type="parTrans" cxnId="{0330E358-6521-4F3F-B47C-45BCDF0EBA8F}">
      <dgm:prSet/>
      <dgm:spPr/>
      <dgm:t>
        <a:bodyPr/>
        <a:lstStyle/>
        <a:p>
          <a:endParaRPr lang="en-US"/>
        </a:p>
      </dgm:t>
    </dgm:pt>
    <dgm:pt modelId="{31935F15-EF83-4A34-9999-353CEFE0E7C3}" type="sibTrans" cxnId="{0330E358-6521-4F3F-B47C-45BCDF0EBA8F}">
      <dgm:prSet/>
      <dgm:spPr/>
      <dgm:t>
        <a:bodyPr/>
        <a:lstStyle/>
        <a:p>
          <a:endParaRPr lang="en-US"/>
        </a:p>
      </dgm:t>
    </dgm:pt>
    <dgm:pt modelId="{192EB1E7-E829-474C-855C-461EDE8ED6EA}" type="pres">
      <dgm:prSet presAssocID="{6B2EC0A8-7435-40D0-9762-8F2D89C666E1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9A6788-DC88-43E5-A25D-399D0953A998}" type="pres">
      <dgm:prSet presAssocID="{1FDFB95B-FD62-43B7-9C22-BB5D704F215A}" presName="comp" presStyleCnt="0"/>
      <dgm:spPr/>
    </dgm:pt>
    <dgm:pt modelId="{82210AB7-B099-4BCA-9E7F-D4F8DE57B376}" type="pres">
      <dgm:prSet presAssocID="{1FDFB95B-FD62-43B7-9C22-BB5D704F215A}" presName="box" presStyleLbl="node1" presStyleIdx="0" presStyleCnt="1" custLinFactNeighborX="655" custLinFactNeighborY="-8918"/>
      <dgm:spPr/>
      <dgm:t>
        <a:bodyPr/>
        <a:lstStyle/>
        <a:p>
          <a:endParaRPr lang="en-US"/>
        </a:p>
      </dgm:t>
    </dgm:pt>
    <dgm:pt modelId="{FBA81C37-D507-4B52-91F7-3A6CB17393A1}" type="pres">
      <dgm:prSet presAssocID="{1FDFB95B-FD62-43B7-9C22-BB5D704F215A}" presName="img" presStyleLbl="fgImgPlace1" presStyleIdx="0" presStyleCnt="1" custScaleX="73380" custLinFactNeighborX="-15042" custLinFactNeighborY="-171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3EFECA1-C24A-446C-9D7A-8C46D0B1D1FB}" type="pres">
      <dgm:prSet presAssocID="{1FDFB95B-FD62-43B7-9C22-BB5D704F215A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6D02D3-335C-4AB4-A749-C956155ED5F3}" type="presOf" srcId="{1FDFB95B-FD62-43B7-9C22-BB5D704F215A}" destId="{F3EFECA1-C24A-446C-9D7A-8C46D0B1D1FB}" srcOrd="1" destOrd="0" presId="urn:microsoft.com/office/officeart/2005/8/layout/vList4"/>
    <dgm:cxn modelId="{0F341016-9E25-4DDE-9A6B-826BE3AA3DB1}" type="presOf" srcId="{6B2EC0A8-7435-40D0-9762-8F2D89C666E1}" destId="{192EB1E7-E829-474C-855C-461EDE8ED6EA}" srcOrd="0" destOrd="0" presId="urn:microsoft.com/office/officeart/2005/8/layout/vList4"/>
    <dgm:cxn modelId="{30535F11-BDCC-415F-BEA9-5C776E6C5BBF}" type="presOf" srcId="{1FDFB95B-FD62-43B7-9C22-BB5D704F215A}" destId="{82210AB7-B099-4BCA-9E7F-D4F8DE57B376}" srcOrd="0" destOrd="0" presId="urn:microsoft.com/office/officeart/2005/8/layout/vList4"/>
    <dgm:cxn modelId="{0330E358-6521-4F3F-B47C-45BCDF0EBA8F}" srcId="{6B2EC0A8-7435-40D0-9762-8F2D89C666E1}" destId="{1FDFB95B-FD62-43B7-9C22-BB5D704F215A}" srcOrd="0" destOrd="0" parTransId="{B9568E94-FC6D-4281-A0B5-8A96F4FA5754}" sibTransId="{31935F15-EF83-4A34-9999-353CEFE0E7C3}"/>
    <dgm:cxn modelId="{36F5E850-D968-4D99-A1A3-51C3826FFC76}" type="presParOf" srcId="{192EB1E7-E829-474C-855C-461EDE8ED6EA}" destId="{0A9A6788-DC88-43E5-A25D-399D0953A998}" srcOrd="0" destOrd="0" presId="urn:microsoft.com/office/officeart/2005/8/layout/vList4"/>
    <dgm:cxn modelId="{9527FFD3-F77E-419C-AE32-0C33023F2514}" type="presParOf" srcId="{0A9A6788-DC88-43E5-A25D-399D0953A998}" destId="{82210AB7-B099-4BCA-9E7F-D4F8DE57B376}" srcOrd="0" destOrd="0" presId="urn:microsoft.com/office/officeart/2005/8/layout/vList4"/>
    <dgm:cxn modelId="{6DC0220F-6FBF-4411-AFD3-F57A57F76756}" type="presParOf" srcId="{0A9A6788-DC88-43E5-A25D-399D0953A998}" destId="{FBA81C37-D507-4B52-91F7-3A6CB17393A1}" srcOrd="1" destOrd="0" presId="urn:microsoft.com/office/officeart/2005/8/layout/vList4"/>
    <dgm:cxn modelId="{9877F1A1-5EED-47F8-91F3-ECD348765FA0}" type="presParOf" srcId="{0A9A6788-DC88-43E5-A25D-399D0953A998}" destId="{F3EFECA1-C24A-446C-9D7A-8C46D0B1D1FB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F09F57-CD36-4DF8-9838-0A37E6DA97C5}" type="doc">
      <dgm:prSet loTypeId="urn:microsoft.com/office/officeart/2005/8/layout/hList7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EDD118D-B9B2-4CF3-B513-551C28812D85}">
      <dgm:prSet/>
      <dgm:spPr/>
      <dgm:t>
        <a:bodyPr/>
        <a:lstStyle/>
        <a:p>
          <a:pPr rtl="0"/>
          <a:r>
            <a:rPr lang="vi-VN" b="0" i="0" dirty="0" smtClean="0"/>
            <a:t>Là một ngôn ngữ kịch bản có thể thực thi ngay tại client, được dùng để xây dựng các ứng dụng web động</a:t>
          </a:r>
          <a:endParaRPr lang="en-US" dirty="0"/>
        </a:p>
      </dgm:t>
    </dgm:pt>
    <dgm:pt modelId="{C1C4130F-001B-4089-9832-CE1DA19E93E1}" type="parTrans" cxnId="{AFB9C2E9-8D3F-4EB7-9689-66164A1A9640}">
      <dgm:prSet/>
      <dgm:spPr/>
      <dgm:t>
        <a:bodyPr/>
        <a:lstStyle/>
        <a:p>
          <a:endParaRPr lang="en-US"/>
        </a:p>
      </dgm:t>
    </dgm:pt>
    <dgm:pt modelId="{B1CB93DE-0E51-4512-AE51-377621176D4E}" type="sibTrans" cxnId="{AFB9C2E9-8D3F-4EB7-9689-66164A1A9640}">
      <dgm:prSet/>
      <dgm:spPr/>
      <dgm:t>
        <a:bodyPr/>
        <a:lstStyle/>
        <a:p>
          <a:endParaRPr lang="en-US"/>
        </a:p>
      </dgm:t>
    </dgm:pt>
    <dgm:pt modelId="{388A32E8-85C2-4201-9A46-CD4ACCA30CC0}">
      <dgm:prSet/>
      <dgm:spPr/>
      <dgm:t>
        <a:bodyPr/>
        <a:lstStyle/>
        <a:p>
          <a:pPr rtl="0"/>
          <a:r>
            <a:rPr lang="vi-VN" b="0" i="0" dirty="0" smtClean="0"/>
            <a:t>Nó rất hữu ích trong việc xây dựng ứng dụng web </a:t>
          </a:r>
          <a:r>
            <a:rPr lang="vi-VN" b="1" i="0" dirty="0" smtClean="0"/>
            <a:t>single-page</a:t>
          </a:r>
          <a:r>
            <a:rPr lang="vi-VN" b="0" i="0" dirty="0" smtClean="0"/>
            <a:t> để tải các nội dung khác nhau dựa trên hành động của người dùng</a:t>
          </a:r>
          <a:endParaRPr lang="en-US" dirty="0"/>
        </a:p>
      </dgm:t>
    </dgm:pt>
    <dgm:pt modelId="{2A9D3C7A-A4F0-4639-A46E-8FA852400D7D}" type="parTrans" cxnId="{968C1B83-41C4-4E97-807C-7F3C16C29998}">
      <dgm:prSet/>
      <dgm:spPr/>
      <dgm:t>
        <a:bodyPr/>
        <a:lstStyle/>
        <a:p>
          <a:endParaRPr lang="en-US"/>
        </a:p>
      </dgm:t>
    </dgm:pt>
    <dgm:pt modelId="{39D3A26D-0508-467D-80C8-3D2741A2AD6B}" type="sibTrans" cxnId="{968C1B83-41C4-4E97-807C-7F3C16C29998}">
      <dgm:prSet/>
      <dgm:spPr/>
      <dgm:t>
        <a:bodyPr/>
        <a:lstStyle/>
        <a:p>
          <a:endParaRPr lang="en-US"/>
        </a:p>
      </dgm:t>
    </dgm:pt>
    <dgm:pt modelId="{1BC5D65B-5958-42F0-BEF7-7108EE9C5A01}" type="pres">
      <dgm:prSet presAssocID="{58F09F57-CD36-4DF8-9838-0A37E6DA97C5}" presName="Name0" presStyleCnt="0">
        <dgm:presLayoutVars>
          <dgm:dir/>
          <dgm:resizeHandles val="exact"/>
        </dgm:presLayoutVars>
      </dgm:prSet>
      <dgm:spPr/>
    </dgm:pt>
    <dgm:pt modelId="{4262ACEC-A381-4BED-BED6-0BE88F0C9485}" type="pres">
      <dgm:prSet presAssocID="{58F09F57-CD36-4DF8-9838-0A37E6DA97C5}" presName="fgShape" presStyleLbl="fgShp" presStyleIdx="0" presStyleCnt="1"/>
      <dgm:spPr/>
    </dgm:pt>
    <dgm:pt modelId="{1FC4FAB3-8595-4676-A1EC-3957D94ECC72}" type="pres">
      <dgm:prSet presAssocID="{58F09F57-CD36-4DF8-9838-0A37E6DA97C5}" presName="linComp" presStyleCnt="0"/>
      <dgm:spPr/>
    </dgm:pt>
    <dgm:pt modelId="{C78EA202-32DD-4221-8411-A1EDD191777B}" type="pres">
      <dgm:prSet presAssocID="{4EDD118D-B9B2-4CF3-B513-551C28812D85}" presName="compNode" presStyleCnt="0"/>
      <dgm:spPr/>
    </dgm:pt>
    <dgm:pt modelId="{D36D372A-90B4-40D9-BA82-DB4E17CEB3B3}" type="pres">
      <dgm:prSet presAssocID="{4EDD118D-B9B2-4CF3-B513-551C28812D85}" presName="bkgdShape" presStyleLbl="node1" presStyleIdx="0" presStyleCnt="2"/>
      <dgm:spPr/>
    </dgm:pt>
    <dgm:pt modelId="{7C48939B-6B7D-4126-8799-7E64FAE35B5C}" type="pres">
      <dgm:prSet presAssocID="{4EDD118D-B9B2-4CF3-B513-551C28812D85}" presName="nodeTx" presStyleLbl="node1" presStyleIdx="0" presStyleCnt="2">
        <dgm:presLayoutVars>
          <dgm:bulletEnabled val="1"/>
        </dgm:presLayoutVars>
      </dgm:prSet>
      <dgm:spPr/>
    </dgm:pt>
    <dgm:pt modelId="{DBB7726E-49CE-4F13-AF20-737A13EFC980}" type="pres">
      <dgm:prSet presAssocID="{4EDD118D-B9B2-4CF3-B513-551C28812D85}" presName="invisiNode" presStyleLbl="node1" presStyleIdx="0" presStyleCnt="2"/>
      <dgm:spPr/>
    </dgm:pt>
    <dgm:pt modelId="{459436C8-4EED-4F52-8402-B1B9EE375B69}" type="pres">
      <dgm:prSet presAssocID="{4EDD118D-B9B2-4CF3-B513-551C28812D85}" presName="imagNode" presStyleLbl="fgImgPlace1" presStyleIdx="0" presStyleCnt="2"/>
      <dgm:spPr/>
    </dgm:pt>
    <dgm:pt modelId="{25A6B0A2-C63F-4F3D-A9BB-A11278BDD591}" type="pres">
      <dgm:prSet presAssocID="{B1CB93DE-0E51-4512-AE51-377621176D4E}" presName="sibTrans" presStyleLbl="sibTrans2D1" presStyleIdx="0" presStyleCnt="0"/>
      <dgm:spPr/>
    </dgm:pt>
    <dgm:pt modelId="{516E3F0A-AF31-4450-A868-652ADF83737F}" type="pres">
      <dgm:prSet presAssocID="{388A32E8-85C2-4201-9A46-CD4ACCA30CC0}" presName="compNode" presStyleCnt="0"/>
      <dgm:spPr/>
    </dgm:pt>
    <dgm:pt modelId="{585C2BE2-7164-4D3D-BA7E-50DD96038C45}" type="pres">
      <dgm:prSet presAssocID="{388A32E8-85C2-4201-9A46-CD4ACCA30CC0}" presName="bkgdShape" presStyleLbl="node1" presStyleIdx="1" presStyleCnt="2"/>
      <dgm:spPr/>
    </dgm:pt>
    <dgm:pt modelId="{16BDF8D9-7058-4B97-BD3E-2A4295661DB5}" type="pres">
      <dgm:prSet presAssocID="{388A32E8-85C2-4201-9A46-CD4ACCA30CC0}" presName="nodeTx" presStyleLbl="node1" presStyleIdx="1" presStyleCnt="2">
        <dgm:presLayoutVars>
          <dgm:bulletEnabled val="1"/>
        </dgm:presLayoutVars>
      </dgm:prSet>
      <dgm:spPr/>
    </dgm:pt>
    <dgm:pt modelId="{72BBAF4F-A0BC-4920-8A04-E12531D16CC2}" type="pres">
      <dgm:prSet presAssocID="{388A32E8-85C2-4201-9A46-CD4ACCA30CC0}" presName="invisiNode" presStyleLbl="node1" presStyleIdx="1" presStyleCnt="2"/>
      <dgm:spPr/>
    </dgm:pt>
    <dgm:pt modelId="{AD1CC995-F7FA-4759-A551-C6F11E3B6B58}" type="pres">
      <dgm:prSet presAssocID="{388A32E8-85C2-4201-9A46-CD4ACCA30CC0}" presName="imagNode" presStyleLbl="fgImgPlace1" presStyleIdx="1" presStyleCnt="2"/>
      <dgm:spPr/>
    </dgm:pt>
  </dgm:ptLst>
  <dgm:cxnLst>
    <dgm:cxn modelId="{AFB9C2E9-8D3F-4EB7-9689-66164A1A9640}" srcId="{58F09F57-CD36-4DF8-9838-0A37E6DA97C5}" destId="{4EDD118D-B9B2-4CF3-B513-551C28812D85}" srcOrd="0" destOrd="0" parTransId="{C1C4130F-001B-4089-9832-CE1DA19E93E1}" sibTransId="{B1CB93DE-0E51-4512-AE51-377621176D4E}"/>
    <dgm:cxn modelId="{C28D7E54-D8ED-4A70-B08F-9839151B0DF1}" type="presOf" srcId="{4EDD118D-B9B2-4CF3-B513-551C28812D85}" destId="{D36D372A-90B4-40D9-BA82-DB4E17CEB3B3}" srcOrd="0" destOrd="0" presId="urn:microsoft.com/office/officeart/2005/8/layout/hList7"/>
    <dgm:cxn modelId="{E2FB422D-3D84-419C-9D8E-C9922DA0CB3F}" type="presOf" srcId="{388A32E8-85C2-4201-9A46-CD4ACCA30CC0}" destId="{585C2BE2-7164-4D3D-BA7E-50DD96038C45}" srcOrd="0" destOrd="0" presId="urn:microsoft.com/office/officeart/2005/8/layout/hList7"/>
    <dgm:cxn modelId="{93DB7FE8-F420-46B3-8CBF-DE54DD0D061A}" type="presOf" srcId="{4EDD118D-B9B2-4CF3-B513-551C28812D85}" destId="{7C48939B-6B7D-4126-8799-7E64FAE35B5C}" srcOrd="1" destOrd="0" presId="urn:microsoft.com/office/officeart/2005/8/layout/hList7"/>
    <dgm:cxn modelId="{FF59C4A6-1E1C-4033-8003-FB471F8E8746}" type="presOf" srcId="{B1CB93DE-0E51-4512-AE51-377621176D4E}" destId="{25A6B0A2-C63F-4F3D-A9BB-A11278BDD591}" srcOrd="0" destOrd="0" presId="urn:microsoft.com/office/officeart/2005/8/layout/hList7"/>
    <dgm:cxn modelId="{80B31655-E0D9-48F0-AEA4-CC65AF025690}" type="presOf" srcId="{388A32E8-85C2-4201-9A46-CD4ACCA30CC0}" destId="{16BDF8D9-7058-4B97-BD3E-2A4295661DB5}" srcOrd="1" destOrd="0" presId="urn:microsoft.com/office/officeart/2005/8/layout/hList7"/>
    <dgm:cxn modelId="{968C1B83-41C4-4E97-807C-7F3C16C29998}" srcId="{58F09F57-CD36-4DF8-9838-0A37E6DA97C5}" destId="{388A32E8-85C2-4201-9A46-CD4ACCA30CC0}" srcOrd="1" destOrd="0" parTransId="{2A9D3C7A-A4F0-4639-A46E-8FA852400D7D}" sibTransId="{39D3A26D-0508-467D-80C8-3D2741A2AD6B}"/>
    <dgm:cxn modelId="{100B6C7D-E178-4B05-8DED-A4223B78BF6B}" type="presOf" srcId="{58F09F57-CD36-4DF8-9838-0A37E6DA97C5}" destId="{1BC5D65B-5958-42F0-BEF7-7108EE9C5A01}" srcOrd="0" destOrd="0" presId="urn:microsoft.com/office/officeart/2005/8/layout/hList7"/>
    <dgm:cxn modelId="{FD03A8B8-6C5F-4BFE-A457-F44AF8956BB2}" type="presParOf" srcId="{1BC5D65B-5958-42F0-BEF7-7108EE9C5A01}" destId="{4262ACEC-A381-4BED-BED6-0BE88F0C9485}" srcOrd="0" destOrd="0" presId="urn:microsoft.com/office/officeart/2005/8/layout/hList7"/>
    <dgm:cxn modelId="{25B7B938-6BD1-4E50-A2EA-21CF867E2C46}" type="presParOf" srcId="{1BC5D65B-5958-42F0-BEF7-7108EE9C5A01}" destId="{1FC4FAB3-8595-4676-A1EC-3957D94ECC72}" srcOrd="1" destOrd="0" presId="urn:microsoft.com/office/officeart/2005/8/layout/hList7"/>
    <dgm:cxn modelId="{64BF5A04-B019-4F0D-8CE3-D9AA0C9E5E34}" type="presParOf" srcId="{1FC4FAB3-8595-4676-A1EC-3957D94ECC72}" destId="{C78EA202-32DD-4221-8411-A1EDD191777B}" srcOrd="0" destOrd="0" presId="urn:microsoft.com/office/officeart/2005/8/layout/hList7"/>
    <dgm:cxn modelId="{64A56703-4B2A-460C-A702-2C1CEABDAD41}" type="presParOf" srcId="{C78EA202-32DD-4221-8411-A1EDD191777B}" destId="{D36D372A-90B4-40D9-BA82-DB4E17CEB3B3}" srcOrd="0" destOrd="0" presId="urn:microsoft.com/office/officeart/2005/8/layout/hList7"/>
    <dgm:cxn modelId="{B178CC50-0209-4B67-A9DD-2134CDA48EC0}" type="presParOf" srcId="{C78EA202-32DD-4221-8411-A1EDD191777B}" destId="{7C48939B-6B7D-4126-8799-7E64FAE35B5C}" srcOrd="1" destOrd="0" presId="urn:microsoft.com/office/officeart/2005/8/layout/hList7"/>
    <dgm:cxn modelId="{BB6F2761-7E73-4C11-8E01-E86C29A12778}" type="presParOf" srcId="{C78EA202-32DD-4221-8411-A1EDD191777B}" destId="{DBB7726E-49CE-4F13-AF20-737A13EFC980}" srcOrd="2" destOrd="0" presId="urn:microsoft.com/office/officeart/2005/8/layout/hList7"/>
    <dgm:cxn modelId="{DDBE01A0-B2E3-46D6-97AC-1CDA33F42D83}" type="presParOf" srcId="{C78EA202-32DD-4221-8411-A1EDD191777B}" destId="{459436C8-4EED-4F52-8402-B1B9EE375B69}" srcOrd="3" destOrd="0" presId="urn:microsoft.com/office/officeart/2005/8/layout/hList7"/>
    <dgm:cxn modelId="{DF9D22A8-D54A-4C00-849A-B565AA878BF5}" type="presParOf" srcId="{1FC4FAB3-8595-4676-A1EC-3957D94ECC72}" destId="{25A6B0A2-C63F-4F3D-A9BB-A11278BDD591}" srcOrd="1" destOrd="0" presId="urn:microsoft.com/office/officeart/2005/8/layout/hList7"/>
    <dgm:cxn modelId="{7DAF24A9-8B11-45DD-9E87-3B50FEDE38A1}" type="presParOf" srcId="{1FC4FAB3-8595-4676-A1EC-3957D94ECC72}" destId="{516E3F0A-AF31-4450-A868-652ADF83737F}" srcOrd="2" destOrd="0" presId="urn:microsoft.com/office/officeart/2005/8/layout/hList7"/>
    <dgm:cxn modelId="{C512B13E-92D4-4C08-8C10-315C48799528}" type="presParOf" srcId="{516E3F0A-AF31-4450-A868-652ADF83737F}" destId="{585C2BE2-7164-4D3D-BA7E-50DD96038C45}" srcOrd="0" destOrd="0" presId="urn:microsoft.com/office/officeart/2005/8/layout/hList7"/>
    <dgm:cxn modelId="{19B51CBB-52C1-43D2-8AC4-F518B875738F}" type="presParOf" srcId="{516E3F0A-AF31-4450-A868-652ADF83737F}" destId="{16BDF8D9-7058-4B97-BD3E-2A4295661DB5}" srcOrd="1" destOrd="0" presId="urn:microsoft.com/office/officeart/2005/8/layout/hList7"/>
    <dgm:cxn modelId="{61CE3F14-92CB-4DA5-9EDC-034814ABF2C2}" type="presParOf" srcId="{516E3F0A-AF31-4450-A868-652ADF83737F}" destId="{72BBAF4F-A0BC-4920-8A04-E12531D16CC2}" srcOrd="2" destOrd="0" presId="urn:microsoft.com/office/officeart/2005/8/layout/hList7"/>
    <dgm:cxn modelId="{A9214A8A-D4E7-4967-B3BC-65DB294298C5}" type="presParOf" srcId="{516E3F0A-AF31-4450-A868-652ADF83737F}" destId="{AD1CC995-F7FA-4759-A551-C6F11E3B6B5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0B4166-7257-4C7B-9A77-F0ECB1035A39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7F763A86-104B-4968-B132-239F4E9FA052}">
      <dgm:prSet/>
      <dgm:spPr/>
      <dgm:t>
        <a:bodyPr/>
        <a:lstStyle/>
        <a:p>
          <a:pPr rtl="0"/>
          <a:r>
            <a:rPr lang="vi-VN" b="0" i="0" smtClean="0"/>
            <a:t>Là một framework mã nguồn mở hoàn toàn miễn phí.</a:t>
          </a:r>
          <a:endParaRPr lang="en-US"/>
        </a:p>
      </dgm:t>
    </dgm:pt>
    <dgm:pt modelId="{20BDD681-9A0E-4BFA-A970-AAB325F06F83}" type="parTrans" cxnId="{91E6103C-6D40-426A-8898-DFB33BA2FDDC}">
      <dgm:prSet/>
      <dgm:spPr/>
      <dgm:t>
        <a:bodyPr/>
        <a:lstStyle/>
        <a:p>
          <a:endParaRPr lang="en-US"/>
        </a:p>
      </dgm:t>
    </dgm:pt>
    <dgm:pt modelId="{7B7F0BA0-F72F-496E-B2DF-A13ACDB48E4C}" type="sibTrans" cxnId="{91E6103C-6D40-426A-8898-DFB33BA2FDDC}">
      <dgm:prSet/>
      <dgm:spPr/>
      <dgm:t>
        <a:bodyPr/>
        <a:lstStyle/>
        <a:p>
          <a:endParaRPr lang="en-US"/>
        </a:p>
      </dgm:t>
    </dgm:pt>
    <dgm:pt modelId="{2D902538-D722-4638-87E0-92097135225D}">
      <dgm:prSet/>
      <dgm:spPr/>
      <dgm:t>
        <a:bodyPr/>
        <a:lstStyle/>
        <a:p>
          <a:pPr rtl="0"/>
          <a:r>
            <a:rPr lang="vi-VN" b="0" i="0" smtClean="0"/>
            <a:t>Hoạt động theo cấu trúc mô hình MVC </a:t>
          </a:r>
          <a:endParaRPr lang="en-US"/>
        </a:p>
      </dgm:t>
    </dgm:pt>
    <dgm:pt modelId="{BEA830DD-8617-4AF4-8D3A-E6471DA8BBE9}" type="parTrans" cxnId="{6DD41B24-F9D2-4E7A-A8FA-FC5AC37D5703}">
      <dgm:prSet/>
      <dgm:spPr/>
      <dgm:t>
        <a:bodyPr/>
        <a:lstStyle/>
        <a:p>
          <a:endParaRPr lang="en-US"/>
        </a:p>
      </dgm:t>
    </dgm:pt>
    <dgm:pt modelId="{50093EAB-11A6-4562-9109-8BF7C4A548A9}" type="sibTrans" cxnId="{6DD41B24-F9D2-4E7A-A8FA-FC5AC37D5703}">
      <dgm:prSet/>
      <dgm:spPr/>
      <dgm:t>
        <a:bodyPr/>
        <a:lstStyle/>
        <a:p>
          <a:endParaRPr lang="en-US"/>
        </a:p>
      </dgm:t>
    </dgm:pt>
    <dgm:pt modelId="{BB372DDC-05CC-4242-81FD-29BEBF2F8C2C}">
      <dgm:prSet/>
      <dgm:spPr/>
      <dgm:t>
        <a:bodyPr/>
        <a:lstStyle/>
        <a:p>
          <a:pPr rtl="0"/>
          <a:r>
            <a:rPr lang="vi-VN" b="0" i="0" smtClean="0"/>
            <a:t>Các thành phần model của Angular JS là các đối tượng Javascript cơ bản</a:t>
          </a:r>
          <a:endParaRPr lang="en-US"/>
        </a:p>
      </dgm:t>
    </dgm:pt>
    <dgm:pt modelId="{4DAED00C-B031-48E8-B3F1-DC5E993CF554}" type="parTrans" cxnId="{63CF8363-0099-4FA1-948B-35FFE0AF1E30}">
      <dgm:prSet/>
      <dgm:spPr/>
      <dgm:t>
        <a:bodyPr/>
        <a:lstStyle/>
        <a:p>
          <a:endParaRPr lang="en-US"/>
        </a:p>
      </dgm:t>
    </dgm:pt>
    <dgm:pt modelId="{113D4FB7-63AC-45EF-8714-4ED7B240FAA8}" type="sibTrans" cxnId="{63CF8363-0099-4FA1-948B-35FFE0AF1E30}">
      <dgm:prSet/>
      <dgm:spPr/>
      <dgm:t>
        <a:bodyPr/>
        <a:lstStyle/>
        <a:p>
          <a:endParaRPr lang="en-US"/>
        </a:p>
      </dgm:t>
    </dgm:pt>
    <dgm:pt modelId="{3BB16A75-2C21-4C51-BC49-BFB6E6BEE15F}">
      <dgm:prSet/>
      <dgm:spPr/>
      <dgm:t>
        <a:bodyPr/>
        <a:lstStyle/>
        <a:p>
          <a:pPr rtl="0"/>
          <a:r>
            <a:rPr lang="vi-VN" b="0" i="0" smtClean="0"/>
            <a:t>Cho phép chúng ta có thể định nghĩa thực thi tại các trang HTML</a:t>
          </a:r>
          <a:endParaRPr lang="en-US"/>
        </a:p>
      </dgm:t>
    </dgm:pt>
    <dgm:pt modelId="{03BD4917-AE2B-4C44-93F6-5F4D4747A6A5}" type="parTrans" cxnId="{8B52D6E3-A67B-4EFA-A04E-18774424F482}">
      <dgm:prSet/>
      <dgm:spPr/>
      <dgm:t>
        <a:bodyPr/>
        <a:lstStyle/>
        <a:p>
          <a:endParaRPr lang="en-US"/>
        </a:p>
      </dgm:t>
    </dgm:pt>
    <dgm:pt modelId="{8CFD6F7E-0FCA-4807-ADEC-916AA4698CCD}" type="sibTrans" cxnId="{8B52D6E3-A67B-4EFA-A04E-18774424F482}">
      <dgm:prSet/>
      <dgm:spPr/>
      <dgm:t>
        <a:bodyPr/>
        <a:lstStyle/>
        <a:p>
          <a:endParaRPr lang="en-US"/>
        </a:p>
      </dgm:t>
    </dgm:pt>
    <dgm:pt modelId="{9F6999D3-22DF-4A96-876B-EB151ABF2BB1}">
      <dgm:prSet/>
      <dgm:spPr/>
      <dgm:t>
        <a:bodyPr/>
        <a:lstStyle/>
        <a:p>
          <a:pPr rtl="0"/>
          <a:r>
            <a:rPr lang="vi-VN" b="0" i="0" smtClean="0"/>
            <a:t>Sử dụng ít mã javascript hơn, rất dễ kiểm tra </a:t>
          </a:r>
          <a:endParaRPr lang="en-US"/>
        </a:p>
      </dgm:t>
    </dgm:pt>
    <dgm:pt modelId="{1EBB9800-69DC-4D75-91DB-CE18FEC4527F}" type="parTrans" cxnId="{19B199AA-7C3B-4F12-AFF8-E4982F3D9400}">
      <dgm:prSet/>
      <dgm:spPr/>
      <dgm:t>
        <a:bodyPr/>
        <a:lstStyle/>
        <a:p>
          <a:endParaRPr lang="en-US"/>
        </a:p>
      </dgm:t>
    </dgm:pt>
    <dgm:pt modelId="{738C636E-C737-4F88-9C54-D25D86D9869D}" type="sibTrans" cxnId="{19B199AA-7C3B-4F12-AFF8-E4982F3D9400}">
      <dgm:prSet/>
      <dgm:spPr/>
      <dgm:t>
        <a:bodyPr/>
        <a:lstStyle/>
        <a:p>
          <a:endParaRPr lang="en-US"/>
        </a:p>
      </dgm:t>
    </dgm:pt>
    <dgm:pt modelId="{99111D27-A7F9-4C09-AE61-3B637B1DAD9C}" type="pres">
      <dgm:prSet presAssocID="{7E0B4166-7257-4C7B-9A77-F0ECB1035A39}" presName="linear" presStyleCnt="0">
        <dgm:presLayoutVars>
          <dgm:animLvl val="lvl"/>
          <dgm:resizeHandles val="exact"/>
        </dgm:presLayoutVars>
      </dgm:prSet>
      <dgm:spPr/>
    </dgm:pt>
    <dgm:pt modelId="{E6350C3D-87E3-47B2-991E-FF1C0D30D876}" type="pres">
      <dgm:prSet presAssocID="{7F763A86-104B-4968-B132-239F4E9FA05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7214210-8B60-467F-9F9F-6F1433F0D5DA}" type="pres">
      <dgm:prSet presAssocID="{7B7F0BA0-F72F-496E-B2DF-A13ACDB48E4C}" presName="spacer" presStyleCnt="0"/>
      <dgm:spPr/>
    </dgm:pt>
    <dgm:pt modelId="{A05ED728-2102-47D9-8DB9-DDF0788EF98A}" type="pres">
      <dgm:prSet presAssocID="{2D902538-D722-4638-87E0-92097135225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4CCE94F-A861-4761-B422-CBA0BA4A81C4}" type="pres">
      <dgm:prSet presAssocID="{50093EAB-11A6-4562-9109-8BF7C4A548A9}" presName="spacer" presStyleCnt="0"/>
      <dgm:spPr/>
    </dgm:pt>
    <dgm:pt modelId="{972DBCFF-FDA7-4074-8F16-563638CD05E5}" type="pres">
      <dgm:prSet presAssocID="{BB372DDC-05CC-4242-81FD-29BEBF2F8C2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D737A01-DB59-49EF-920C-BF398827A966}" type="pres">
      <dgm:prSet presAssocID="{113D4FB7-63AC-45EF-8714-4ED7B240FAA8}" presName="spacer" presStyleCnt="0"/>
      <dgm:spPr/>
    </dgm:pt>
    <dgm:pt modelId="{40097E9E-ED2F-4EC1-97A4-ADF65BCD5462}" type="pres">
      <dgm:prSet presAssocID="{3BB16A75-2C21-4C51-BC49-BFB6E6BEE15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AD1B13E-E8FA-4EE0-BEDF-25EADB631446}" type="pres">
      <dgm:prSet presAssocID="{8CFD6F7E-0FCA-4807-ADEC-916AA4698CCD}" presName="spacer" presStyleCnt="0"/>
      <dgm:spPr/>
    </dgm:pt>
    <dgm:pt modelId="{76F784E7-0C2C-4DB9-867B-1A2925100DCB}" type="pres">
      <dgm:prSet presAssocID="{9F6999D3-22DF-4A96-876B-EB151ABF2BB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7B41F78-5F9B-4DA0-8C41-B04CDCDEFF20}" type="presOf" srcId="{9F6999D3-22DF-4A96-876B-EB151ABF2BB1}" destId="{76F784E7-0C2C-4DB9-867B-1A2925100DCB}" srcOrd="0" destOrd="0" presId="urn:microsoft.com/office/officeart/2005/8/layout/vList2"/>
    <dgm:cxn modelId="{290323D2-236A-4AAD-8AFC-77DFC97D68A7}" type="presOf" srcId="{7E0B4166-7257-4C7B-9A77-F0ECB1035A39}" destId="{99111D27-A7F9-4C09-AE61-3B637B1DAD9C}" srcOrd="0" destOrd="0" presId="urn:microsoft.com/office/officeart/2005/8/layout/vList2"/>
    <dgm:cxn modelId="{B46922F5-9D94-4301-A542-B931F9460A61}" type="presOf" srcId="{7F763A86-104B-4968-B132-239F4E9FA052}" destId="{E6350C3D-87E3-47B2-991E-FF1C0D30D876}" srcOrd="0" destOrd="0" presId="urn:microsoft.com/office/officeart/2005/8/layout/vList2"/>
    <dgm:cxn modelId="{0617C509-D1B5-4773-A967-81F7174AF209}" type="presOf" srcId="{2D902538-D722-4638-87E0-92097135225D}" destId="{A05ED728-2102-47D9-8DB9-DDF0788EF98A}" srcOrd="0" destOrd="0" presId="urn:microsoft.com/office/officeart/2005/8/layout/vList2"/>
    <dgm:cxn modelId="{19B199AA-7C3B-4F12-AFF8-E4982F3D9400}" srcId="{7E0B4166-7257-4C7B-9A77-F0ECB1035A39}" destId="{9F6999D3-22DF-4A96-876B-EB151ABF2BB1}" srcOrd="4" destOrd="0" parTransId="{1EBB9800-69DC-4D75-91DB-CE18FEC4527F}" sibTransId="{738C636E-C737-4F88-9C54-D25D86D9869D}"/>
    <dgm:cxn modelId="{08500704-D0FD-4B47-89BE-0C19D074BCCD}" type="presOf" srcId="{3BB16A75-2C21-4C51-BC49-BFB6E6BEE15F}" destId="{40097E9E-ED2F-4EC1-97A4-ADF65BCD5462}" srcOrd="0" destOrd="0" presId="urn:microsoft.com/office/officeart/2005/8/layout/vList2"/>
    <dgm:cxn modelId="{8B52D6E3-A67B-4EFA-A04E-18774424F482}" srcId="{7E0B4166-7257-4C7B-9A77-F0ECB1035A39}" destId="{3BB16A75-2C21-4C51-BC49-BFB6E6BEE15F}" srcOrd="3" destOrd="0" parTransId="{03BD4917-AE2B-4C44-93F6-5F4D4747A6A5}" sibTransId="{8CFD6F7E-0FCA-4807-ADEC-916AA4698CCD}"/>
    <dgm:cxn modelId="{6DD41B24-F9D2-4E7A-A8FA-FC5AC37D5703}" srcId="{7E0B4166-7257-4C7B-9A77-F0ECB1035A39}" destId="{2D902538-D722-4638-87E0-92097135225D}" srcOrd="1" destOrd="0" parTransId="{BEA830DD-8617-4AF4-8D3A-E6471DA8BBE9}" sibTransId="{50093EAB-11A6-4562-9109-8BF7C4A548A9}"/>
    <dgm:cxn modelId="{63CF8363-0099-4FA1-948B-35FFE0AF1E30}" srcId="{7E0B4166-7257-4C7B-9A77-F0ECB1035A39}" destId="{BB372DDC-05CC-4242-81FD-29BEBF2F8C2C}" srcOrd="2" destOrd="0" parTransId="{4DAED00C-B031-48E8-B3F1-DC5E993CF554}" sibTransId="{113D4FB7-63AC-45EF-8714-4ED7B240FAA8}"/>
    <dgm:cxn modelId="{91E6103C-6D40-426A-8898-DFB33BA2FDDC}" srcId="{7E0B4166-7257-4C7B-9A77-F0ECB1035A39}" destId="{7F763A86-104B-4968-B132-239F4E9FA052}" srcOrd="0" destOrd="0" parTransId="{20BDD681-9A0E-4BFA-A970-AAB325F06F83}" sibTransId="{7B7F0BA0-F72F-496E-B2DF-A13ACDB48E4C}"/>
    <dgm:cxn modelId="{E0203981-9D30-4813-A1EF-339DC12E3695}" type="presOf" srcId="{BB372DDC-05CC-4242-81FD-29BEBF2F8C2C}" destId="{972DBCFF-FDA7-4074-8F16-563638CD05E5}" srcOrd="0" destOrd="0" presId="urn:microsoft.com/office/officeart/2005/8/layout/vList2"/>
    <dgm:cxn modelId="{20B40C28-D998-46D9-915E-688B327D1E07}" type="presParOf" srcId="{99111D27-A7F9-4C09-AE61-3B637B1DAD9C}" destId="{E6350C3D-87E3-47B2-991E-FF1C0D30D876}" srcOrd="0" destOrd="0" presId="urn:microsoft.com/office/officeart/2005/8/layout/vList2"/>
    <dgm:cxn modelId="{5661772C-5FAA-4881-ACE8-1484F6811C03}" type="presParOf" srcId="{99111D27-A7F9-4C09-AE61-3B637B1DAD9C}" destId="{67214210-8B60-467F-9F9F-6F1433F0D5DA}" srcOrd="1" destOrd="0" presId="urn:microsoft.com/office/officeart/2005/8/layout/vList2"/>
    <dgm:cxn modelId="{A62D943F-5860-461C-A2E8-CEC78720050A}" type="presParOf" srcId="{99111D27-A7F9-4C09-AE61-3B637B1DAD9C}" destId="{A05ED728-2102-47D9-8DB9-DDF0788EF98A}" srcOrd="2" destOrd="0" presId="urn:microsoft.com/office/officeart/2005/8/layout/vList2"/>
    <dgm:cxn modelId="{39C468E0-82C0-4CAB-9A70-A2F55E73AD9F}" type="presParOf" srcId="{99111D27-A7F9-4C09-AE61-3B637B1DAD9C}" destId="{04CCE94F-A861-4761-B422-CBA0BA4A81C4}" srcOrd="3" destOrd="0" presId="urn:microsoft.com/office/officeart/2005/8/layout/vList2"/>
    <dgm:cxn modelId="{7FFF54FD-1A70-4454-8E7E-19EE2EA580A2}" type="presParOf" srcId="{99111D27-A7F9-4C09-AE61-3B637B1DAD9C}" destId="{972DBCFF-FDA7-4074-8F16-563638CD05E5}" srcOrd="4" destOrd="0" presId="urn:microsoft.com/office/officeart/2005/8/layout/vList2"/>
    <dgm:cxn modelId="{7BE9B58E-5F59-4169-9B27-A8D58D0FC439}" type="presParOf" srcId="{99111D27-A7F9-4C09-AE61-3B637B1DAD9C}" destId="{8D737A01-DB59-49EF-920C-BF398827A966}" srcOrd="5" destOrd="0" presId="urn:microsoft.com/office/officeart/2005/8/layout/vList2"/>
    <dgm:cxn modelId="{2CD7FB55-0C66-445D-BE71-1F785E1149C2}" type="presParOf" srcId="{99111D27-A7F9-4C09-AE61-3B637B1DAD9C}" destId="{40097E9E-ED2F-4EC1-97A4-ADF65BCD5462}" srcOrd="6" destOrd="0" presId="urn:microsoft.com/office/officeart/2005/8/layout/vList2"/>
    <dgm:cxn modelId="{722CD8AA-550C-4A52-9576-8CC6D4B31F80}" type="presParOf" srcId="{99111D27-A7F9-4C09-AE61-3B637B1DAD9C}" destId="{5AD1B13E-E8FA-4EE0-BEDF-25EADB631446}" srcOrd="7" destOrd="0" presId="urn:microsoft.com/office/officeart/2005/8/layout/vList2"/>
    <dgm:cxn modelId="{FA90EBFF-DDC5-4247-AF36-9CF23ADFC914}" type="presParOf" srcId="{99111D27-A7F9-4C09-AE61-3B637B1DAD9C}" destId="{76F784E7-0C2C-4DB9-867B-1A2925100DC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C57D923-6BD9-47C1-972E-CE71FD40C2EB}" type="doc">
      <dgm:prSet loTypeId="urn:microsoft.com/office/officeart/2005/8/layout/cycle7" loCatId="cycle" qsTypeId="urn:microsoft.com/office/officeart/2005/8/quickstyle/simple4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ABEBCFC5-1EE5-4ACF-9A76-C37AFDF79D62}">
      <dgm:prSet phldrT="[Text]"/>
      <dgm:spPr/>
      <dgm:t>
        <a:bodyPr/>
        <a:lstStyle/>
        <a:p>
          <a:r>
            <a:rPr lang="en-US" dirty="0" smtClean="0"/>
            <a:t>Model</a:t>
          </a:r>
        </a:p>
        <a:p>
          <a:r>
            <a:rPr lang="en-US" dirty="0" err="1" smtClean="0"/>
            <a:t>Chịu</a:t>
          </a:r>
          <a:r>
            <a:rPr lang="en-US" dirty="0" smtClean="0"/>
            <a:t> </a:t>
          </a:r>
          <a:r>
            <a:rPr lang="en-US" dirty="0" err="1" smtClean="0"/>
            <a:t>trách</a:t>
          </a:r>
          <a:r>
            <a:rPr lang="en-US" dirty="0" smtClean="0"/>
            <a:t> </a:t>
          </a:r>
          <a:r>
            <a:rPr lang="en-US" dirty="0" err="1" smtClean="0"/>
            <a:t>nhiện</a:t>
          </a:r>
          <a:r>
            <a:rPr lang="en-US" dirty="0" smtClean="0"/>
            <a:t> </a:t>
          </a:r>
          <a:r>
            <a:rPr lang="en-US" dirty="0" err="1" smtClean="0"/>
            <a:t>duy</a:t>
          </a:r>
          <a:r>
            <a:rPr lang="en-US" dirty="0" smtClean="0"/>
            <a:t> </a:t>
          </a:r>
          <a:r>
            <a:rPr lang="en-US" dirty="0" err="1" smtClean="0"/>
            <a:t>trì</a:t>
          </a:r>
          <a:r>
            <a:rPr lang="en-US" dirty="0" smtClean="0"/>
            <a:t> </a:t>
          </a:r>
          <a:r>
            <a:rPr lang="en-US" dirty="0" err="1" smtClean="0"/>
            <a:t>dữ</a:t>
          </a:r>
          <a:r>
            <a:rPr lang="en-US" dirty="0" smtClean="0"/>
            <a:t> </a:t>
          </a:r>
          <a:r>
            <a:rPr lang="en-US" dirty="0" err="1" smtClean="0"/>
            <a:t>liệu</a:t>
          </a:r>
          <a:endParaRPr lang="en-US" dirty="0"/>
        </a:p>
      </dgm:t>
    </dgm:pt>
    <dgm:pt modelId="{1750F37D-55B5-4D57-95BF-D053193F2983}" type="parTrans" cxnId="{F9BF68CE-A0B5-4B9B-90E1-B480439CEDE0}">
      <dgm:prSet/>
      <dgm:spPr/>
      <dgm:t>
        <a:bodyPr/>
        <a:lstStyle/>
        <a:p>
          <a:endParaRPr lang="en-US"/>
        </a:p>
      </dgm:t>
    </dgm:pt>
    <dgm:pt modelId="{0EC22F6C-915D-4BA1-B123-27C8AFB17015}" type="sibTrans" cxnId="{F9BF68CE-A0B5-4B9B-90E1-B480439CEDE0}">
      <dgm:prSet/>
      <dgm:spPr/>
      <dgm:t>
        <a:bodyPr/>
        <a:lstStyle/>
        <a:p>
          <a:endParaRPr lang="en-US"/>
        </a:p>
      </dgm:t>
    </dgm:pt>
    <dgm:pt modelId="{29A8EB1B-1436-4F34-8A53-7D7564089CBF}">
      <dgm:prSet phldrT="[Text]"/>
      <dgm:spPr/>
      <dgm:t>
        <a:bodyPr/>
        <a:lstStyle/>
        <a:p>
          <a:r>
            <a:rPr lang="en-US" dirty="0" smtClean="0"/>
            <a:t>View</a:t>
          </a:r>
        </a:p>
        <a:p>
          <a:r>
            <a:rPr lang="en-US" dirty="0" err="1" smtClean="0"/>
            <a:t>Chịu</a:t>
          </a:r>
          <a:r>
            <a:rPr lang="en-US" dirty="0" smtClean="0"/>
            <a:t> </a:t>
          </a:r>
          <a:r>
            <a:rPr lang="en-US" dirty="0" err="1" smtClean="0"/>
            <a:t>trách</a:t>
          </a:r>
          <a:r>
            <a:rPr lang="en-US" dirty="0" smtClean="0"/>
            <a:t> </a:t>
          </a:r>
          <a:r>
            <a:rPr lang="en-US" dirty="0" err="1" smtClean="0"/>
            <a:t>nhiệm</a:t>
          </a:r>
          <a:r>
            <a:rPr lang="en-US" dirty="0" smtClean="0"/>
            <a:t> </a:t>
          </a:r>
          <a:r>
            <a:rPr lang="en-US" dirty="0" err="1" smtClean="0"/>
            <a:t>hiển</a:t>
          </a:r>
          <a:r>
            <a:rPr lang="en-US" dirty="0" smtClean="0"/>
            <a:t> </a:t>
          </a:r>
          <a:r>
            <a:rPr lang="en-US" dirty="0" err="1" smtClean="0"/>
            <a:t>thị</a:t>
          </a:r>
          <a:r>
            <a:rPr lang="en-US" dirty="0" smtClean="0"/>
            <a:t> </a:t>
          </a:r>
          <a:r>
            <a:rPr lang="en-US" dirty="0" err="1" smtClean="0"/>
            <a:t>dữ</a:t>
          </a:r>
          <a:r>
            <a:rPr lang="en-US" dirty="0" smtClean="0"/>
            <a:t> </a:t>
          </a:r>
          <a:r>
            <a:rPr lang="en-US" dirty="0" err="1" smtClean="0"/>
            <a:t>liệu</a:t>
          </a:r>
          <a:endParaRPr lang="en-US" dirty="0"/>
        </a:p>
      </dgm:t>
    </dgm:pt>
    <dgm:pt modelId="{B4D2FF99-1B1D-434A-B059-FA36C1B772A7}" type="parTrans" cxnId="{A2A17E34-D80C-4425-8318-7FB52ADE913F}">
      <dgm:prSet/>
      <dgm:spPr/>
      <dgm:t>
        <a:bodyPr/>
        <a:lstStyle/>
        <a:p>
          <a:endParaRPr lang="en-US"/>
        </a:p>
      </dgm:t>
    </dgm:pt>
    <dgm:pt modelId="{82AE02B9-F8D5-4624-88AD-17ED490DC4FA}" type="sibTrans" cxnId="{A2A17E34-D80C-4425-8318-7FB52ADE913F}">
      <dgm:prSet/>
      <dgm:spPr/>
      <dgm:t>
        <a:bodyPr/>
        <a:lstStyle/>
        <a:p>
          <a:endParaRPr lang="en-US"/>
        </a:p>
      </dgm:t>
    </dgm:pt>
    <dgm:pt modelId="{6DB6AFBF-A730-4680-B7F3-C18DB331BAD2}">
      <dgm:prSet phldrT="[Text]"/>
      <dgm:spPr/>
      <dgm:t>
        <a:bodyPr/>
        <a:lstStyle/>
        <a:p>
          <a:r>
            <a:rPr lang="en-US" dirty="0" smtClean="0"/>
            <a:t>Controller</a:t>
          </a:r>
        </a:p>
        <a:p>
          <a:r>
            <a:rPr lang="en-US" dirty="0" err="1" smtClean="0"/>
            <a:t>Điều</a:t>
          </a:r>
          <a:r>
            <a:rPr lang="en-US" dirty="0" smtClean="0"/>
            <a:t> </a:t>
          </a:r>
          <a:r>
            <a:rPr lang="en-US" dirty="0" err="1" smtClean="0"/>
            <a:t>khiển</a:t>
          </a:r>
          <a:r>
            <a:rPr lang="en-US" dirty="0" smtClean="0"/>
            <a:t> </a:t>
          </a:r>
          <a:r>
            <a:rPr lang="en-US" dirty="0" err="1" smtClean="0"/>
            <a:t>tương</a:t>
          </a:r>
          <a:r>
            <a:rPr lang="en-US" dirty="0" smtClean="0"/>
            <a:t> </a:t>
          </a:r>
          <a:r>
            <a:rPr lang="en-US" dirty="0" err="1" smtClean="0"/>
            <a:t>tác</a:t>
          </a:r>
          <a:r>
            <a:rPr lang="en-US" dirty="0" smtClean="0"/>
            <a:t> </a:t>
          </a:r>
          <a:r>
            <a:rPr lang="en-US" dirty="0" err="1" smtClean="0"/>
            <a:t>giữa</a:t>
          </a:r>
          <a:r>
            <a:rPr lang="en-US" dirty="0" smtClean="0"/>
            <a:t> model </a:t>
          </a:r>
          <a:r>
            <a:rPr lang="en-US" dirty="0" err="1" smtClean="0"/>
            <a:t>và</a:t>
          </a:r>
          <a:r>
            <a:rPr lang="en-US" dirty="0" smtClean="0"/>
            <a:t> view</a:t>
          </a:r>
          <a:endParaRPr lang="en-US" dirty="0"/>
        </a:p>
      </dgm:t>
    </dgm:pt>
    <dgm:pt modelId="{F894CCF6-2962-4FA7-969C-9AD7678C669C}" type="parTrans" cxnId="{DF7DE169-68D2-4912-A3DA-50B08604B311}">
      <dgm:prSet/>
      <dgm:spPr/>
      <dgm:t>
        <a:bodyPr/>
        <a:lstStyle/>
        <a:p>
          <a:endParaRPr lang="en-US"/>
        </a:p>
      </dgm:t>
    </dgm:pt>
    <dgm:pt modelId="{AE0B9BEA-2090-4F64-9A1D-948E5137AEAE}" type="sibTrans" cxnId="{DF7DE169-68D2-4912-A3DA-50B08604B311}">
      <dgm:prSet/>
      <dgm:spPr/>
      <dgm:t>
        <a:bodyPr/>
        <a:lstStyle/>
        <a:p>
          <a:endParaRPr lang="en-US"/>
        </a:p>
      </dgm:t>
    </dgm:pt>
    <dgm:pt modelId="{C000C449-C500-487A-A9DD-012C5EBFA437}" type="pres">
      <dgm:prSet presAssocID="{EC57D923-6BD9-47C1-972E-CE71FD40C2E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B5040F-4EF9-4AE8-9D1E-C9D23A437D79}" type="pres">
      <dgm:prSet presAssocID="{ABEBCFC5-1EE5-4ACF-9A76-C37AFDF79D6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A09DD9-34B7-482D-AB2A-37745807C08B}" type="pres">
      <dgm:prSet presAssocID="{0EC22F6C-915D-4BA1-B123-27C8AFB17015}" presName="sibTrans" presStyleLbl="sibTrans2D1" presStyleIdx="0" presStyleCnt="3"/>
      <dgm:spPr/>
      <dgm:t>
        <a:bodyPr/>
        <a:lstStyle/>
        <a:p>
          <a:endParaRPr lang="en-US"/>
        </a:p>
      </dgm:t>
    </dgm:pt>
    <dgm:pt modelId="{9512135E-1F37-4E2D-A6A8-2813A39254E5}" type="pres">
      <dgm:prSet presAssocID="{0EC22F6C-915D-4BA1-B123-27C8AFB17015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90EB3A8D-D8B4-4BEF-96B7-2B03F8398034}" type="pres">
      <dgm:prSet presAssocID="{29A8EB1B-1436-4F34-8A53-7D7564089CB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843A4D-13DD-4254-81C9-15B05B35CC3C}" type="pres">
      <dgm:prSet presAssocID="{82AE02B9-F8D5-4624-88AD-17ED490DC4FA}" presName="sibTrans" presStyleLbl="sibTrans2D1" presStyleIdx="1" presStyleCnt="3"/>
      <dgm:spPr/>
      <dgm:t>
        <a:bodyPr/>
        <a:lstStyle/>
        <a:p>
          <a:endParaRPr lang="en-US"/>
        </a:p>
      </dgm:t>
    </dgm:pt>
    <dgm:pt modelId="{986003A6-EB6A-473F-90D8-189175EF9863}" type="pres">
      <dgm:prSet presAssocID="{82AE02B9-F8D5-4624-88AD-17ED490DC4FA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51EA2A80-E8AF-484F-8F37-C70A1F85F9BD}" type="pres">
      <dgm:prSet presAssocID="{6DB6AFBF-A730-4680-B7F3-C18DB331BAD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031194-201F-47A1-BE0F-EB13C2BF6BE0}" type="pres">
      <dgm:prSet presAssocID="{AE0B9BEA-2090-4F64-9A1D-948E5137AEAE}" presName="sibTrans" presStyleLbl="sibTrans2D1" presStyleIdx="2" presStyleCnt="3"/>
      <dgm:spPr/>
      <dgm:t>
        <a:bodyPr/>
        <a:lstStyle/>
        <a:p>
          <a:endParaRPr lang="en-US"/>
        </a:p>
      </dgm:t>
    </dgm:pt>
    <dgm:pt modelId="{FC947458-8EB8-4475-B963-BF1E919A5716}" type="pres">
      <dgm:prSet presAssocID="{AE0B9BEA-2090-4F64-9A1D-948E5137AEAE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9C17AAA4-DDCC-41F1-8ED9-505DC78495D7}" type="presOf" srcId="{6DB6AFBF-A730-4680-B7F3-C18DB331BAD2}" destId="{51EA2A80-E8AF-484F-8F37-C70A1F85F9BD}" srcOrd="0" destOrd="0" presId="urn:microsoft.com/office/officeart/2005/8/layout/cycle7"/>
    <dgm:cxn modelId="{6B788B0B-A966-4E97-B3EF-F9042E9814B4}" type="presOf" srcId="{29A8EB1B-1436-4F34-8A53-7D7564089CBF}" destId="{90EB3A8D-D8B4-4BEF-96B7-2B03F8398034}" srcOrd="0" destOrd="0" presId="urn:microsoft.com/office/officeart/2005/8/layout/cycle7"/>
    <dgm:cxn modelId="{DF7DE169-68D2-4912-A3DA-50B08604B311}" srcId="{EC57D923-6BD9-47C1-972E-CE71FD40C2EB}" destId="{6DB6AFBF-A730-4680-B7F3-C18DB331BAD2}" srcOrd="2" destOrd="0" parTransId="{F894CCF6-2962-4FA7-969C-9AD7678C669C}" sibTransId="{AE0B9BEA-2090-4F64-9A1D-948E5137AEAE}"/>
    <dgm:cxn modelId="{A43CF6C2-4DB4-4B50-9156-9DD8F5CE8BBD}" type="presOf" srcId="{ABEBCFC5-1EE5-4ACF-9A76-C37AFDF79D62}" destId="{33B5040F-4EF9-4AE8-9D1E-C9D23A437D79}" srcOrd="0" destOrd="0" presId="urn:microsoft.com/office/officeart/2005/8/layout/cycle7"/>
    <dgm:cxn modelId="{A2A17E34-D80C-4425-8318-7FB52ADE913F}" srcId="{EC57D923-6BD9-47C1-972E-CE71FD40C2EB}" destId="{29A8EB1B-1436-4F34-8A53-7D7564089CBF}" srcOrd="1" destOrd="0" parTransId="{B4D2FF99-1B1D-434A-B059-FA36C1B772A7}" sibTransId="{82AE02B9-F8D5-4624-88AD-17ED490DC4FA}"/>
    <dgm:cxn modelId="{CF99156D-CB32-4546-B80B-0ED9EA40D433}" type="presOf" srcId="{82AE02B9-F8D5-4624-88AD-17ED490DC4FA}" destId="{B9843A4D-13DD-4254-81C9-15B05B35CC3C}" srcOrd="0" destOrd="0" presId="urn:microsoft.com/office/officeart/2005/8/layout/cycle7"/>
    <dgm:cxn modelId="{AC1AC6DB-3196-48DF-A74B-C21F03E83F68}" type="presOf" srcId="{0EC22F6C-915D-4BA1-B123-27C8AFB17015}" destId="{9512135E-1F37-4E2D-A6A8-2813A39254E5}" srcOrd="1" destOrd="0" presId="urn:microsoft.com/office/officeart/2005/8/layout/cycle7"/>
    <dgm:cxn modelId="{9CB61715-7060-431E-B856-D301A938D4F7}" type="presOf" srcId="{82AE02B9-F8D5-4624-88AD-17ED490DC4FA}" destId="{986003A6-EB6A-473F-90D8-189175EF9863}" srcOrd="1" destOrd="0" presId="urn:microsoft.com/office/officeart/2005/8/layout/cycle7"/>
    <dgm:cxn modelId="{F9BF68CE-A0B5-4B9B-90E1-B480439CEDE0}" srcId="{EC57D923-6BD9-47C1-972E-CE71FD40C2EB}" destId="{ABEBCFC5-1EE5-4ACF-9A76-C37AFDF79D62}" srcOrd="0" destOrd="0" parTransId="{1750F37D-55B5-4D57-95BF-D053193F2983}" sibTransId="{0EC22F6C-915D-4BA1-B123-27C8AFB17015}"/>
    <dgm:cxn modelId="{D90A5755-D30B-4CBC-AABD-2686C2E7D4A2}" type="presOf" srcId="{EC57D923-6BD9-47C1-972E-CE71FD40C2EB}" destId="{C000C449-C500-487A-A9DD-012C5EBFA437}" srcOrd="0" destOrd="0" presId="urn:microsoft.com/office/officeart/2005/8/layout/cycle7"/>
    <dgm:cxn modelId="{E65293EF-209D-4AA1-B30E-EF09B54D795E}" type="presOf" srcId="{AE0B9BEA-2090-4F64-9A1D-948E5137AEAE}" destId="{FC947458-8EB8-4475-B963-BF1E919A5716}" srcOrd="1" destOrd="0" presId="urn:microsoft.com/office/officeart/2005/8/layout/cycle7"/>
    <dgm:cxn modelId="{706C6F48-D9D9-47B6-9FCA-D30329A22ED7}" type="presOf" srcId="{0EC22F6C-915D-4BA1-B123-27C8AFB17015}" destId="{6AA09DD9-34B7-482D-AB2A-37745807C08B}" srcOrd="0" destOrd="0" presId="urn:microsoft.com/office/officeart/2005/8/layout/cycle7"/>
    <dgm:cxn modelId="{8897412F-DB39-42AF-AD3A-A810992FED2E}" type="presOf" srcId="{AE0B9BEA-2090-4F64-9A1D-948E5137AEAE}" destId="{F0031194-201F-47A1-BE0F-EB13C2BF6BE0}" srcOrd="0" destOrd="0" presId="urn:microsoft.com/office/officeart/2005/8/layout/cycle7"/>
    <dgm:cxn modelId="{E2928357-F041-4126-855F-9C31E86BDDF9}" type="presParOf" srcId="{C000C449-C500-487A-A9DD-012C5EBFA437}" destId="{33B5040F-4EF9-4AE8-9D1E-C9D23A437D79}" srcOrd="0" destOrd="0" presId="urn:microsoft.com/office/officeart/2005/8/layout/cycle7"/>
    <dgm:cxn modelId="{3FFEA59D-ACE9-48C0-8399-DDEE4D88EA86}" type="presParOf" srcId="{C000C449-C500-487A-A9DD-012C5EBFA437}" destId="{6AA09DD9-34B7-482D-AB2A-37745807C08B}" srcOrd="1" destOrd="0" presId="urn:microsoft.com/office/officeart/2005/8/layout/cycle7"/>
    <dgm:cxn modelId="{52283436-302D-4A53-8928-CD701CBC71AF}" type="presParOf" srcId="{6AA09DD9-34B7-482D-AB2A-37745807C08B}" destId="{9512135E-1F37-4E2D-A6A8-2813A39254E5}" srcOrd="0" destOrd="0" presId="urn:microsoft.com/office/officeart/2005/8/layout/cycle7"/>
    <dgm:cxn modelId="{834624B3-4A6B-48D8-AAFE-7F8EA852AFC1}" type="presParOf" srcId="{C000C449-C500-487A-A9DD-012C5EBFA437}" destId="{90EB3A8D-D8B4-4BEF-96B7-2B03F8398034}" srcOrd="2" destOrd="0" presId="urn:microsoft.com/office/officeart/2005/8/layout/cycle7"/>
    <dgm:cxn modelId="{A38F2FA8-114D-49DD-A6B1-F0DF5EC18803}" type="presParOf" srcId="{C000C449-C500-487A-A9DD-012C5EBFA437}" destId="{B9843A4D-13DD-4254-81C9-15B05B35CC3C}" srcOrd="3" destOrd="0" presId="urn:microsoft.com/office/officeart/2005/8/layout/cycle7"/>
    <dgm:cxn modelId="{BB1C6C2E-18CB-4DE9-A760-7390EE3E647F}" type="presParOf" srcId="{B9843A4D-13DD-4254-81C9-15B05B35CC3C}" destId="{986003A6-EB6A-473F-90D8-189175EF9863}" srcOrd="0" destOrd="0" presId="urn:microsoft.com/office/officeart/2005/8/layout/cycle7"/>
    <dgm:cxn modelId="{857D3628-A51D-47BC-B3ED-65BDE3CE1C11}" type="presParOf" srcId="{C000C449-C500-487A-A9DD-012C5EBFA437}" destId="{51EA2A80-E8AF-484F-8F37-C70A1F85F9BD}" srcOrd="4" destOrd="0" presId="urn:microsoft.com/office/officeart/2005/8/layout/cycle7"/>
    <dgm:cxn modelId="{728C0672-BDC2-47DE-8CAE-B592DE5CFD94}" type="presParOf" srcId="{C000C449-C500-487A-A9DD-012C5EBFA437}" destId="{F0031194-201F-47A1-BE0F-EB13C2BF6BE0}" srcOrd="5" destOrd="0" presId="urn:microsoft.com/office/officeart/2005/8/layout/cycle7"/>
    <dgm:cxn modelId="{6ABC5738-618D-4812-9071-8595D91E0338}" type="presParOf" srcId="{F0031194-201F-47A1-BE0F-EB13C2BF6BE0}" destId="{FC947458-8EB8-4475-B963-BF1E919A571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FBA7182-6BB2-4D01-93F8-F42527AB959B}" type="doc">
      <dgm:prSet loTypeId="urn:microsoft.com/office/officeart/2005/8/layout/default" loCatId="list" qsTypeId="urn:microsoft.com/office/officeart/2005/8/quickstyle/3d7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01D35F32-7D42-4BC8-BF1E-BAE0B9CFCBA6}">
      <dgm:prSet phldrT="[Text]" custT="1"/>
      <dgm:spPr/>
      <dgm:t>
        <a:bodyPr/>
        <a:lstStyle/>
        <a:p>
          <a:r>
            <a:rPr lang="en-US" sz="2000" dirty="0" smtClean="0"/>
            <a:t>Ng-click</a:t>
          </a:r>
          <a:endParaRPr lang="en-US" sz="2000" dirty="0"/>
        </a:p>
      </dgm:t>
    </dgm:pt>
    <dgm:pt modelId="{0CA4B8CA-EFDF-416C-B870-43D0FE290007}" type="parTrans" cxnId="{1531BD4B-221E-4862-87E1-22392FF68D6E}">
      <dgm:prSet/>
      <dgm:spPr/>
      <dgm:t>
        <a:bodyPr/>
        <a:lstStyle/>
        <a:p>
          <a:endParaRPr lang="en-US"/>
        </a:p>
      </dgm:t>
    </dgm:pt>
    <dgm:pt modelId="{54CF2D8D-8891-44AD-8F92-FBC1F3526FBA}" type="sibTrans" cxnId="{1531BD4B-221E-4862-87E1-22392FF68D6E}">
      <dgm:prSet/>
      <dgm:spPr/>
      <dgm:t>
        <a:bodyPr/>
        <a:lstStyle/>
        <a:p>
          <a:endParaRPr lang="en-US"/>
        </a:p>
      </dgm:t>
    </dgm:pt>
    <dgm:pt modelId="{2792964C-80FE-458B-9CF5-2CDFF7B02208}">
      <dgm:prSet phldrT="[Text]" custT="1"/>
      <dgm:spPr/>
      <dgm:t>
        <a:bodyPr/>
        <a:lstStyle/>
        <a:p>
          <a:r>
            <a:rPr lang="en-US" sz="2000" dirty="0" smtClean="0"/>
            <a:t>Ng-change</a:t>
          </a:r>
          <a:endParaRPr lang="en-US" sz="2000" dirty="0"/>
        </a:p>
      </dgm:t>
    </dgm:pt>
    <dgm:pt modelId="{BD309268-911E-43A3-B528-703DBC446802}" type="parTrans" cxnId="{E1785A0A-877C-4480-82AC-2493639BE8B1}">
      <dgm:prSet/>
      <dgm:spPr/>
      <dgm:t>
        <a:bodyPr/>
        <a:lstStyle/>
        <a:p>
          <a:endParaRPr lang="en-US"/>
        </a:p>
      </dgm:t>
    </dgm:pt>
    <dgm:pt modelId="{AE245458-6D0E-49A8-9C41-BB1E69EA29BC}" type="sibTrans" cxnId="{E1785A0A-877C-4480-82AC-2493639BE8B1}">
      <dgm:prSet/>
      <dgm:spPr/>
      <dgm:t>
        <a:bodyPr/>
        <a:lstStyle/>
        <a:p>
          <a:endParaRPr lang="en-US"/>
        </a:p>
      </dgm:t>
    </dgm:pt>
    <dgm:pt modelId="{B9B69A2A-7F23-41DA-9545-A6006634C99B}">
      <dgm:prSet phldrT="[Text]" custT="1"/>
      <dgm:spPr/>
      <dgm:t>
        <a:bodyPr/>
        <a:lstStyle/>
        <a:p>
          <a:r>
            <a:rPr lang="en-US" sz="2000" dirty="0" smtClean="0"/>
            <a:t>Ng-</a:t>
          </a:r>
          <a:r>
            <a:rPr lang="en-US" sz="2000" dirty="0" err="1" smtClean="0"/>
            <a:t>dbclick</a:t>
          </a:r>
          <a:endParaRPr lang="en-US" sz="2000" dirty="0"/>
        </a:p>
      </dgm:t>
    </dgm:pt>
    <dgm:pt modelId="{046C2125-8FF6-4C92-8AD0-29F085B3AD9A}" type="parTrans" cxnId="{00A309D1-0D59-423F-850A-1C401F4C7B21}">
      <dgm:prSet/>
      <dgm:spPr/>
      <dgm:t>
        <a:bodyPr/>
        <a:lstStyle/>
        <a:p>
          <a:endParaRPr lang="en-US"/>
        </a:p>
      </dgm:t>
    </dgm:pt>
    <dgm:pt modelId="{6621C228-D087-457F-A8BA-A971827F4E7D}" type="sibTrans" cxnId="{00A309D1-0D59-423F-850A-1C401F4C7B21}">
      <dgm:prSet/>
      <dgm:spPr/>
      <dgm:t>
        <a:bodyPr/>
        <a:lstStyle/>
        <a:p>
          <a:endParaRPr lang="en-US"/>
        </a:p>
      </dgm:t>
    </dgm:pt>
    <dgm:pt modelId="{5C431C61-04EB-4E62-94B6-4D271155D6D7}">
      <dgm:prSet phldrT="[Text]" custT="1"/>
      <dgm:spPr/>
      <dgm:t>
        <a:bodyPr/>
        <a:lstStyle/>
        <a:p>
          <a:r>
            <a:rPr lang="en-US" sz="2000" dirty="0" smtClean="0"/>
            <a:t>Ng-</a:t>
          </a:r>
          <a:r>
            <a:rPr lang="en-US" sz="2000" dirty="0" err="1" smtClean="0"/>
            <a:t>mouseleave</a:t>
          </a:r>
          <a:endParaRPr lang="en-US" sz="2000" dirty="0"/>
        </a:p>
      </dgm:t>
    </dgm:pt>
    <dgm:pt modelId="{6795AD19-0905-479C-9670-23BAFC5C1390}" type="parTrans" cxnId="{9AC33EB2-1B1F-48E2-8DE3-67F54B813FF8}">
      <dgm:prSet/>
      <dgm:spPr/>
      <dgm:t>
        <a:bodyPr/>
        <a:lstStyle/>
        <a:p>
          <a:endParaRPr lang="en-US"/>
        </a:p>
      </dgm:t>
    </dgm:pt>
    <dgm:pt modelId="{4B68AC6D-E50A-4965-BD7E-0182B5D7AAD8}" type="sibTrans" cxnId="{9AC33EB2-1B1F-48E2-8DE3-67F54B813FF8}">
      <dgm:prSet/>
      <dgm:spPr/>
      <dgm:t>
        <a:bodyPr/>
        <a:lstStyle/>
        <a:p>
          <a:endParaRPr lang="en-US"/>
        </a:p>
      </dgm:t>
    </dgm:pt>
    <dgm:pt modelId="{8631A7CC-C383-4A82-98EA-CCF0145DC080}">
      <dgm:prSet phldrT="[Text]" custT="1"/>
      <dgm:spPr/>
      <dgm:t>
        <a:bodyPr/>
        <a:lstStyle/>
        <a:p>
          <a:r>
            <a:rPr lang="en-US" sz="2000" dirty="0" smtClean="0"/>
            <a:t>Ng-</a:t>
          </a:r>
          <a:r>
            <a:rPr lang="en-US" sz="2000" dirty="0" err="1" smtClean="0"/>
            <a:t>mouseenter</a:t>
          </a:r>
          <a:endParaRPr lang="en-US" sz="2000" dirty="0"/>
        </a:p>
      </dgm:t>
    </dgm:pt>
    <dgm:pt modelId="{606EE5C3-DDCB-49E9-8654-815EA1E9F463}" type="parTrans" cxnId="{0A2A2302-9521-405F-B134-BBE38C4FA9B6}">
      <dgm:prSet/>
      <dgm:spPr/>
      <dgm:t>
        <a:bodyPr/>
        <a:lstStyle/>
        <a:p>
          <a:endParaRPr lang="en-US"/>
        </a:p>
      </dgm:t>
    </dgm:pt>
    <dgm:pt modelId="{8B8363B2-3731-4BC2-B495-21E792D99616}" type="sibTrans" cxnId="{0A2A2302-9521-405F-B134-BBE38C4FA9B6}">
      <dgm:prSet/>
      <dgm:spPr/>
      <dgm:t>
        <a:bodyPr/>
        <a:lstStyle/>
        <a:p>
          <a:endParaRPr lang="en-US"/>
        </a:p>
      </dgm:t>
    </dgm:pt>
    <dgm:pt modelId="{3ABB38EB-DDAF-4C50-BE9F-3DE491ECED2A}">
      <dgm:prSet phldrT="[Text]" custT="1"/>
      <dgm:spPr/>
      <dgm:t>
        <a:bodyPr/>
        <a:lstStyle/>
        <a:p>
          <a:r>
            <a:rPr lang="en-US" sz="2000" dirty="0" smtClean="0"/>
            <a:t>Ng-</a:t>
          </a:r>
          <a:r>
            <a:rPr lang="en-US" sz="2000" dirty="0" err="1" smtClean="0"/>
            <a:t>keydown</a:t>
          </a:r>
          <a:endParaRPr lang="en-US" sz="2000" dirty="0"/>
        </a:p>
      </dgm:t>
    </dgm:pt>
    <dgm:pt modelId="{AA49B803-16A4-44C2-A7F1-C2285C6BFF26}" type="parTrans" cxnId="{6BC5D68A-8D31-45B2-8FE8-379A3F25784E}">
      <dgm:prSet/>
      <dgm:spPr/>
      <dgm:t>
        <a:bodyPr/>
        <a:lstStyle/>
        <a:p>
          <a:endParaRPr lang="en-US"/>
        </a:p>
      </dgm:t>
    </dgm:pt>
    <dgm:pt modelId="{2EC63404-AAC6-4C3F-8E7A-B9DFF9486407}" type="sibTrans" cxnId="{6BC5D68A-8D31-45B2-8FE8-379A3F25784E}">
      <dgm:prSet/>
      <dgm:spPr/>
      <dgm:t>
        <a:bodyPr/>
        <a:lstStyle/>
        <a:p>
          <a:endParaRPr lang="en-US"/>
        </a:p>
      </dgm:t>
    </dgm:pt>
    <dgm:pt modelId="{3DA11AAC-90CF-4D1A-AA1A-3F24D199F80F}">
      <dgm:prSet phldrT="[Text]" custT="1"/>
      <dgm:spPr/>
      <dgm:t>
        <a:bodyPr/>
        <a:lstStyle/>
        <a:p>
          <a:r>
            <a:rPr lang="en-US" sz="2000" dirty="0" smtClean="0"/>
            <a:t>Ng-keypress</a:t>
          </a:r>
          <a:endParaRPr lang="en-US" sz="2000" dirty="0"/>
        </a:p>
      </dgm:t>
    </dgm:pt>
    <dgm:pt modelId="{8C03ACD4-A9D2-47B5-ADD9-49A17E291E63}" type="parTrans" cxnId="{60E6B2E9-300C-4FCD-8E1F-E456C705AE14}">
      <dgm:prSet/>
      <dgm:spPr/>
      <dgm:t>
        <a:bodyPr/>
        <a:lstStyle/>
        <a:p>
          <a:endParaRPr lang="en-US"/>
        </a:p>
      </dgm:t>
    </dgm:pt>
    <dgm:pt modelId="{A0F6C7CA-95C9-490B-A098-3425A29EB9B3}" type="sibTrans" cxnId="{60E6B2E9-300C-4FCD-8E1F-E456C705AE14}">
      <dgm:prSet/>
      <dgm:spPr/>
      <dgm:t>
        <a:bodyPr/>
        <a:lstStyle/>
        <a:p>
          <a:endParaRPr lang="en-US"/>
        </a:p>
      </dgm:t>
    </dgm:pt>
    <dgm:pt modelId="{471453B9-846A-4342-946F-5ED6E7599E0B}">
      <dgm:prSet phldrT="[Text]" custT="1"/>
      <dgm:spPr/>
      <dgm:t>
        <a:bodyPr/>
        <a:lstStyle/>
        <a:p>
          <a:r>
            <a:rPr lang="en-US" sz="2000" dirty="0" smtClean="0"/>
            <a:t>Ng-</a:t>
          </a:r>
          <a:r>
            <a:rPr lang="en-US" sz="2000" dirty="0" err="1" smtClean="0"/>
            <a:t>mousedơn</a:t>
          </a:r>
          <a:endParaRPr lang="en-US" sz="2000" dirty="0"/>
        </a:p>
      </dgm:t>
    </dgm:pt>
    <dgm:pt modelId="{CA8CECFF-DEB5-4C71-B438-B4FEFF93AD97}" type="parTrans" cxnId="{D62B4D69-561C-487F-83F3-D3FB28EAAC1D}">
      <dgm:prSet/>
      <dgm:spPr/>
      <dgm:t>
        <a:bodyPr/>
        <a:lstStyle/>
        <a:p>
          <a:endParaRPr lang="en-US"/>
        </a:p>
      </dgm:t>
    </dgm:pt>
    <dgm:pt modelId="{188E256E-299F-4F96-B30D-2B799F64F7BF}" type="sibTrans" cxnId="{D62B4D69-561C-487F-83F3-D3FB28EAAC1D}">
      <dgm:prSet/>
      <dgm:spPr/>
      <dgm:t>
        <a:bodyPr/>
        <a:lstStyle/>
        <a:p>
          <a:endParaRPr lang="en-US"/>
        </a:p>
      </dgm:t>
    </dgm:pt>
    <dgm:pt modelId="{057D2307-79CD-42A2-B3E1-0017E162FB57}" type="pres">
      <dgm:prSet presAssocID="{6FBA7182-6BB2-4D01-93F8-F42527AB959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0C2F3C-414D-464F-A758-01373C9C519B}" type="pres">
      <dgm:prSet presAssocID="{01D35F32-7D42-4BC8-BF1E-BAE0B9CFCBA6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77C3E-23CC-4958-A62D-FEA1FB9C69B3}" type="pres">
      <dgm:prSet presAssocID="{54CF2D8D-8891-44AD-8F92-FBC1F3526FBA}" presName="sibTrans" presStyleCnt="0"/>
      <dgm:spPr/>
    </dgm:pt>
    <dgm:pt modelId="{91D96510-2FA8-41D0-A885-087F6C1E2090}" type="pres">
      <dgm:prSet presAssocID="{2792964C-80FE-458B-9CF5-2CDFF7B02208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44101-C4BB-43A2-B1A8-984937BBDF42}" type="pres">
      <dgm:prSet presAssocID="{AE245458-6D0E-49A8-9C41-BB1E69EA29BC}" presName="sibTrans" presStyleCnt="0"/>
      <dgm:spPr/>
    </dgm:pt>
    <dgm:pt modelId="{8C1D976D-B60C-4F79-981A-B1C8EECA406B}" type="pres">
      <dgm:prSet presAssocID="{B9B69A2A-7F23-41DA-9545-A6006634C99B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9477F7-BF83-491B-8098-ECF11C38CADC}" type="pres">
      <dgm:prSet presAssocID="{6621C228-D087-457F-A8BA-A971827F4E7D}" presName="sibTrans" presStyleCnt="0"/>
      <dgm:spPr/>
    </dgm:pt>
    <dgm:pt modelId="{525AD47D-3311-461E-B51F-B69A100D643C}" type="pres">
      <dgm:prSet presAssocID="{5C431C61-04EB-4E62-94B6-4D271155D6D7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F5358-1C38-4A9E-B025-6ED346B4FB6C}" type="pres">
      <dgm:prSet presAssocID="{4B68AC6D-E50A-4965-BD7E-0182B5D7AAD8}" presName="sibTrans" presStyleCnt="0"/>
      <dgm:spPr/>
    </dgm:pt>
    <dgm:pt modelId="{8FDAC166-C38E-482A-A89C-A9A7EEF7FC0A}" type="pres">
      <dgm:prSet presAssocID="{3ABB38EB-DDAF-4C50-BE9F-3DE491ECED2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2C75C9-22AE-43A1-8A05-FACBE5B4D917}" type="pres">
      <dgm:prSet presAssocID="{2EC63404-AAC6-4C3F-8E7A-B9DFF9486407}" presName="sibTrans" presStyleCnt="0"/>
      <dgm:spPr/>
    </dgm:pt>
    <dgm:pt modelId="{4B305DCC-6856-44CE-B060-C12304373197}" type="pres">
      <dgm:prSet presAssocID="{8631A7CC-C383-4A82-98EA-CCF0145DC080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F4B1F5-E07D-49AE-9112-2B5155BBC256}" type="pres">
      <dgm:prSet presAssocID="{8B8363B2-3731-4BC2-B495-21E792D99616}" presName="sibTrans" presStyleCnt="0"/>
      <dgm:spPr/>
    </dgm:pt>
    <dgm:pt modelId="{8D3CDAC2-8D28-405B-AD25-D9EE70FEFFDD}" type="pres">
      <dgm:prSet presAssocID="{3DA11AAC-90CF-4D1A-AA1A-3F24D199F80F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408F5-9037-4F52-AD9C-100F754EC89A}" type="pres">
      <dgm:prSet presAssocID="{A0F6C7CA-95C9-490B-A098-3425A29EB9B3}" presName="sibTrans" presStyleCnt="0"/>
      <dgm:spPr/>
    </dgm:pt>
    <dgm:pt modelId="{96421AF9-14B7-4AB8-983B-1E488750E9C4}" type="pres">
      <dgm:prSet presAssocID="{471453B9-846A-4342-946F-5ED6E7599E0B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47A8C5-188C-48FD-B096-5BC32C85AE8E}" type="presOf" srcId="{3DA11AAC-90CF-4D1A-AA1A-3F24D199F80F}" destId="{8D3CDAC2-8D28-405B-AD25-D9EE70FEFFDD}" srcOrd="0" destOrd="0" presId="urn:microsoft.com/office/officeart/2005/8/layout/default"/>
    <dgm:cxn modelId="{D62B4D69-561C-487F-83F3-D3FB28EAAC1D}" srcId="{6FBA7182-6BB2-4D01-93F8-F42527AB959B}" destId="{471453B9-846A-4342-946F-5ED6E7599E0B}" srcOrd="7" destOrd="0" parTransId="{CA8CECFF-DEB5-4C71-B438-B4FEFF93AD97}" sibTransId="{188E256E-299F-4F96-B30D-2B799F64F7BF}"/>
    <dgm:cxn modelId="{D2A341F1-6B32-49BE-B16C-F3FBB91482F4}" type="presOf" srcId="{6FBA7182-6BB2-4D01-93F8-F42527AB959B}" destId="{057D2307-79CD-42A2-B3E1-0017E162FB57}" srcOrd="0" destOrd="0" presId="urn:microsoft.com/office/officeart/2005/8/layout/default"/>
    <dgm:cxn modelId="{BBFB60D7-912B-4F7C-AAD8-73ADABA6975A}" type="presOf" srcId="{2792964C-80FE-458B-9CF5-2CDFF7B02208}" destId="{91D96510-2FA8-41D0-A885-087F6C1E2090}" srcOrd="0" destOrd="0" presId="urn:microsoft.com/office/officeart/2005/8/layout/default"/>
    <dgm:cxn modelId="{60E6B2E9-300C-4FCD-8E1F-E456C705AE14}" srcId="{6FBA7182-6BB2-4D01-93F8-F42527AB959B}" destId="{3DA11AAC-90CF-4D1A-AA1A-3F24D199F80F}" srcOrd="6" destOrd="0" parTransId="{8C03ACD4-A9D2-47B5-ADD9-49A17E291E63}" sibTransId="{A0F6C7CA-95C9-490B-A098-3425A29EB9B3}"/>
    <dgm:cxn modelId="{1531BD4B-221E-4862-87E1-22392FF68D6E}" srcId="{6FBA7182-6BB2-4D01-93F8-F42527AB959B}" destId="{01D35F32-7D42-4BC8-BF1E-BAE0B9CFCBA6}" srcOrd="0" destOrd="0" parTransId="{0CA4B8CA-EFDF-416C-B870-43D0FE290007}" sibTransId="{54CF2D8D-8891-44AD-8F92-FBC1F3526FBA}"/>
    <dgm:cxn modelId="{D467D07D-4929-4DB7-971B-71A712E1AC24}" type="presOf" srcId="{5C431C61-04EB-4E62-94B6-4D271155D6D7}" destId="{525AD47D-3311-461E-B51F-B69A100D643C}" srcOrd="0" destOrd="0" presId="urn:microsoft.com/office/officeart/2005/8/layout/default"/>
    <dgm:cxn modelId="{E1785A0A-877C-4480-82AC-2493639BE8B1}" srcId="{6FBA7182-6BB2-4D01-93F8-F42527AB959B}" destId="{2792964C-80FE-458B-9CF5-2CDFF7B02208}" srcOrd="1" destOrd="0" parTransId="{BD309268-911E-43A3-B528-703DBC446802}" sibTransId="{AE245458-6D0E-49A8-9C41-BB1E69EA29BC}"/>
    <dgm:cxn modelId="{00A309D1-0D59-423F-850A-1C401F4C7B21}" srcId="{6FBA7182-6BB2-4D01-93F8-F42527AB959B}" destId="{B9B69A2A-7F23-41DA-9545-A6006634C99B}" srcOrd="2" destOrd="0" parTransId="{046C2125-8FF6-4C92-8AD0-29F085B3AD9A}" sibTransId="{6621C228-D087-457F-A8BA-A971827F4E7D}"/>
    <dgm:cxn modelId="{6BC5D68A-8D31-45B2-8FE8-379A3F25784E}" srcId="{6FBA7182-6BB2-4D01-93F8-F42527AB959B}" destId="{3ABB38EB-DDAF-4C50-BE9F-3DE491ECED2A}" srcOrd="4" destOrd="0" parTransId="{AA49B803-16A4-44C2-A7F1-C2285C6BFF26}" sibTransId="{2EC63404-AAC6-4C3F-8E7A-B9DFF9486407}"/>
    <dgm:cxn modelId="{9AC33EB2-1B1F-48E2-8DE3-67F54B813FF8}" srcId="{6FBA7182-6BB2-4D01-93F8-F42527AB959B}" destId="{5C431C61-04EB-4E62-94B6-4D271155D6D7}" srcOrd="3" destOrd="0" parTransId="{6795AD19-0905-479C-9670-23BAFC5C1390}" sibTransId="{4B68AC6D-E50A-4965-BD7E-0182B5D7AAD8}"/>
    <dgm:cxn modelId="{8D158F77-D2C3-46C4-AC0B-37A82A1A10E0}" type="presOf" srcId="{01D35F32-7D42-4BC8-BF1E-BAE0B9CFCBA6}" destId="{530C2F3C-414D-464F-A758-01373C9C519B}" srcOrd="0" destOrd="0" presId="urn:microsoft.com/office/officeart/2005/8/layout/default"/>
    <dgm:cxn modelId="{7B9EF4EE-DBEF-4DA5-942A-2717458153C1}" type="presOf" srcId="{8631A7CC-C383-4A82-98EA-CCF0145DC080}" destId="{4B305DCC-6856-44CE-B060-C12304373197}" srcOrd="0" destOrd="0" presId="urn:microsoft.com/office/officeart/2005/8/layout/default"/>
    <dgm:cxn modelId="{0A2A2302-9521-405F-B134-BBE38C4FA9B6}" srcId="{6FBA7182-6BB2-4D01-93F8-F42527AB959B}" destId="{8631A7CC-C383-4A82-98EA-CCF0145DC080}" srcOrd="5" destOrd="0" parTransId="{606EE5C3-DDCB-49E9-8654-815EA1E9F463}" sibTransId="{8B8363B2-3731-4BC2-B495-21E792D99616}"/>
    <dgm:cxn modelId="{74E22A01-89B4-4A05-9BAB-5C82CCABAE9E}" type="presOf" srcId="{3ABB38EB-DDAF-4C50-BE9F-3DE491ECED2A}" destId="{8FDAC166-C38E-482A-A89C-A9A7EEF7FC0A}" srcOrd="0" destOrd="0" presId="urn:microsoft.com/office/officeart/2005/8/layout/default"/>
    <dgm:cxn modelId="{2A178CA4-E800-4A3A-98E6-B52894995F2E}" type="presOf" srcId="{471453B9-846A-4342-946F-5ED6E7599E0B}" destId="{96421AF9-14B7-4AB8-983B-1E488750E9C4}" srcOrd="0" destOrd="0" presId="urn:microsoft.com/office/officeart/2005/8/layout/default"/>
    <dgm:cxn modelId="{648C2706-2E21-452D-9161-A2F22A06EB8C}" type="presOf" srcId="{B9B69A2A-7F23-41DA-9545-A6006634C99B}" destId="{8C1D976D-B60C-4F79-981A-B1C8EECA406B}" srcOrd="0" destOrd="0" presId="urn:microsoft.com/office/officeart/2005/8/layout/default"/>
    <dgm:cxn modelId="{AA03DC71-0F35-4141-828B-A860AA0E42A9}" type="presParOf" srcId="{057D2307-79CD-42A2-B3E1-0017E162FB57}" destId="{530C2F3C-414D-464F-A758-01373C9C519B}" srcOrd="0" destOrd="0" presId="urn:microsoft.com/office/officeart/2005/8/layout/default"/>
    <dgm:cxn modelId="{82063440-7C99-4B93-AB69-171FD178DB86}" type="presParOf" srcId="{057D2307-79CD-42A2-B3E1-0017E162FB57}" destId="{2FA77C3E-23CC-4958-A62D-FEA1FB9C69B3}" srcOrd="1" destOrd="0" presId="urn:microsoft.com/office/officeart/2005/8/layout/default"/>
    <dgm:cxn modelId="{7072E34D-5013-4B1C-A4E4-1F6357182EDC}" type="presParOf" srcId="{057D2307-79CD-42A2-B3E1-0017E162FB57}" destId="{91D96510-2FA8-41D0-A885-087F6C1E2090}" srcOrd="2" destOrd="0" presId="urn:microsoft.com/office/officeart/2005/8/layout/default"/>
    <dgm:cxn modelId="{96C65A2C-0204-4B13-A7AD-9DDE74ACB16E}" type="presParOf" srcId="{057D2307-79CD-42A2-B3E1-0017E162FB57}" destId="{13C44101-C4BB-43A2-B1A8-984937BBDF42}" srcOrd="3" destOrd="0" presId="urn:microsoft.com/office/officeart/2005/8/layout/default"/>
    <dgm:cxn modelId="{2BB78B44-34C9-480B-881A-33582E6FB3FB}" type="presParOf" srcId="{057D2307-79CD-42A2-B3E1-0017E162FB57}" destId="{8C1D976D-B60C-4F79-981A-B1C8EECA406B}" srcOrd="4" destOrd="0" presId="urn:microsoft.com/office/officeart/2005/8/layout/default"/>
    <dgm:cxn modelId="{25BB8E52-E24C-4DFF-A6D3-AAD04A4C3ACE}" type="presParOf" srcId="{057D2307-79CD-42A2-B3E1-0017E162FB57}" destId="{589477F7-BF83-491B-8098-ECF11C38CADC}" srcOrd="5" destOrd="0" presId="urn:microsoft.com/office/officeart/2005/8/layout/default"/>
    <dgm:cxn modelId="{EDB28BAB-0F36-4942-A3B3-051DA30E78A0}" type="presParOf" srcId="{057D2307-79CD-42A2-B3E1-0017E162FB57}" destId="{525AD47D-3311-461E-B51F-B69A100D643C}" srcOrd="6" destOrd="0" presId="urn:microsoft.com/office/officeart/2005/8/layout/default"/>
    <dgm:cxn modelId="{A35DFCB2-DFCB-4C59-A373-99555B0ACE8C}" type="presParOf" srcId="{057D2307-79CD-42A2-B3E1-0017E162FB57}" destId="{CADF5358-1C38-4A9E-B025-6ED346B4FB6C}" srcOrd="7" destOrd="0" presId="urn:microsoft.com/office/officeart/2005/8/layout/default"/>
    <dgm:cxn modelId="{6B206F92-A166-4F6E-93F3-64547E759087}" type="presParOf" srcId="{057D2307-79CD-42A2-B3E1-0017E162FB57}" destId="{8FDAC166-C38E-482A-A89C-A9A7EEF7FC0A}" srcOrd="8" destOrd="0" presId="urn:microsoft.com/office/officeart/2005/8/layout/default"/>
    <dgm:cxn modelId="{F190A40D-4EE7-49A8-A376-47639C71D166}" type="presParOf" srcId="{057D2307-79CD-42A2-B3E1-0017E162FB57}" destId="{762C75C9-22AE-43A1-8A05-FACBE5B4D917}" srcOrd="9" destOrd="0" presId="urn:microsoft.com/office/officeart/2005/8/layout/default"/>
    <dgm:cxn modelId="{B33FCEA5-E9A2-4C9D-988D-B12C57CF9436}" type="presParOf" srcId="{057D2307-79CD-42A2-B3E1-0017E162FB57}" destId="{4B305DCC-6856-44CE-B060-C12304373197}" srcOrd="10" destOrd="0" presId="urn:microsoft.com/office/officeart/2005/8/layout/default"/>
    <dgm:cxn modelId="{0189AB6D-3360-4431-92EE-CE1449D1CA1E}" type="presParOf" srcId="{057D2307-79CD-42A2-B3E1-0017E162FB57}" destId="{C0F4B1F5-E07D-49AE-9112-2B5155BBC256}" srcOrd="11" destOrd="0" presId="urn:microsoft.com/office/officeart/2005/8/layout/default"/>
    <dgm:cxn modelId="{4AAA3016-7EE1-4BE3-BE4E-41FC5641C125}" type="presParOf" srcId="{057D2307-79CD-42A2-B3E1-0017E162FB57}" destId="{8D3CDAC2-8D28-405B-AD25-D9EE70FEFFDD}" srcOrd="12" destOrd="0" presId="urn:microsoft.com/office/officeart/2005/8/layout/default"/>
    <dgm:cxn modelId="{FBCA32A4-FC6D-431F-A3FD-2DDD569A3D6A}" type="presParOf" srcId="{057D2307-79CD-42A2-B3E1-0017E162FB57}" destId="{81D408F5-9037-4F52-AD9C-100F754EC89A}" srcOrd="13" destOrd="0" presId="urn:microsoft.com/office/officeart/2005/8/layout/default"/>
    <dgm:cxn modelId="{04386E97-9829-4ED0-95F5-67343CEC7BEC}" type="presParOf" srcId="{057D2307-79CD-42A2-B3E1-0017E162FB57}" destId="{96421AF9-14B7-4AB8-983B-1E488750E9C4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0447C7-A1D1-4088-A186-CEC58B828376}">
      <dsp:nvSpPr>
        <dsp:cNvPr id="0" name=""/>
        <dsp:cNvSpPr/>
      </dsp:nvSpPr>
      <dsp:spPr>
        <a:xfrm>
          <a:off x="0" y="28612"/>
          <a:ext cx="9220200" cy="585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500" b="0" i="0" kern="1200" smtClean="0"/>
            <a:t>Giới thiệu về Angular JS</a:t>
          </a:r>
          <a:endParaRPr lang="en-US" sz="2500" kern="1200"/>
        </a:p>
      </dsp:txBody>
      <dsp:txXfrm>
        <a:off x="28557" y="57169"/>
        <a:ext cx="9163086" cy="527886"/>
      </dsp:txXfrm>
    </dsp:sp>
    <dsp:sp modelId="{8FF3F1F6-6A7A-46E5-B06E-766AB6BA5729}">
      <dsp:nvSpPr>
        <dsp:cNvPr id="0" name=""/>
        <dsp:cNvSpPr/>
      </dsp:nvSpPr>
      <dsp:spPr>
        <a:xfrm>
          <a:off x="0" y="685612"/>
          <a:ext cx="9220200" cy="585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500" b="0" i="0" kern="1200" smtClean="0"/>
            <a:t>Giải thích tại sao nên chọn Angular JS</a:t>
          </a:r>
          <a:endParaRPr lang="en-US" sz="2500" kern="1200"/>
        </a:p>
      </dsp:txBody>
      <dsp:txXfrm>
        <a:off x="28557" y="714169"/>
        <a:ext cx="9163086" cy="527886"/>
      </dsp:txXfrm>
    </dsp:sp>
    <dsp:sp modelId="{C2F8AFBB-B564-4943-8A58-CE478CD12F49}">
      <dsp:nvSpPr>
        <dsp:cNvPr id="0" name=""/>
        <dsp:cNvSpPr/>
      </dsp:nvSpPr>
      <dsp:spPr>
        <a:xfrm>
          <a:off x="0" y="1342612"/>
          <a:ext cx="9220200" cy="585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500" b="0" i="0" kern="1200" smtClean="0"/>
            <a:t>Phân tích về khái niệm cấu trúc MVC trong Angular JS</a:t>
          </a:r>
          <a:endParaRPr lang="en-US" sz="2500" kern="1200"/>
        </a:p>
      </dsp:txBody>
      <dsp:txXfrm>
        <a:off x="28557" y="1371169"/>
        <a:ext cx="9163086" cy="527886"/>
      </dsp:txXfrm>
    </dsp:sp>
    <dsp:sp modelId="{502F9587-F058-487F-BC86-01345A02A317}">
      <dsp:nvSpPr>
        <dsp:cNvPr id="0" name=""/>
        <dsp:cNvSpPr/>
      </dsp:nvSpPr>
      <dsp:spPr>
        <a:xfrm>
          <a:off x="0" y="1999612"/>
          <a:ext cx="9220200" cy="585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500" b="0" i="0" kern="1200" smtClean="0"/>
            <a:t>Gới thiệu ứng dụng của Angular JS</a:t>
          </a:r>
          <a:endParaRPr lang="en-US" sz="2500" kern="1200"/>
        </a:p>
      </dsp:txBody>
      <dsp:txXfrm>
        <a:off x="28557" y="2028169"/>
        <a:ext cx="9163086" cy="527886"/>
      </dsp:txXfrm>
    </dsp:sp>
    <dsp:sp modelId="{6A2A1FC3-B22C-42BF-8B89-F364FB1F5BA6}">
      <dsp:nvSpPr>
        <dsp:cNvPr id="0" name=""/>
        <dsp:cNvSpPr/>
      </dsp:nvSpPr>
      <dsp:spPr>
        <a:xfrm>
          <a:off x="0" y="2656612"/>
          <a:ext cx="9220200" cy="5850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500" b="0" i="0" kern="1200" smtClean="0"/>
            <a:t>Phần mềm hỗ trợ code</a:t>
          </a:r>
          <a:endParaRPr lang="en-US" sz="2500" kern="1200"/>
        </a:p>
      </dsp:txBody>
      <dsp:txXfrm>
        <a:off x="28557" y="2685169"/>
        <a:ext cx="9163086" cy="527886"/>
      </dsp:txXfrm>
    </dsp:sp>
    <dsp:sp modelId="{6AC83690-934D-458C-8D06-CE22D92D1099}">
      <dsp:nvSpPr>
        <dsp:cNvPr id="0" name=""/>
        <dsp:cNvSpPr/>
      </dsp:nvSpPr>
      <dsp:spPr>
        <a:xfrm>
          <a:off x="0" y="3313612"/>
          <a:ext cx="9220200" cy="585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500" b="0" i="0" kern="1200" smtClean="0"/>
            <a:t>Tạo một ứng dụng Angular JS Đơn giản</a:t>
          </a:r>
          <a:endParaRPr lang="en-US" sz="2500" kern="1200"/>
        </a:p>
      </dsp:txBody>
      <dsp:txXfrm>
        <a:off x="28557" y="3342169"/>
        <a:ext cx="9163086" cy="527886"/>
      </dsp:txXfrm>
    </dsp:sp>
    <dsp:sp modelId="{E1CC8DD2-4294-47BB-8D38-32958AF20240}">
      <dsp:nvSpPr>
        <dsp:cNvPr id="0" name=""/>
        <dsp:cNvSpPr/>
      </dsp:nvSpPr>
      <dsp:spPr>
        <a:xfrm>
          <a:off x="0" y="3970612"/>
          <a:ext cx="9220200" cy="585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500" b="0" i="0" kern="1200" smtClean="0"/>
            <a:t>Giải thích cách chia sẻ dữ liệu giữa model và view</a:t>
          </a:r>
          <a:endParaRPr lang="en-US" sz="2500" kern="1200"/>
        </a:p>
      </dsp:txBody>
      <dsp:txXfrm>
        <a:off x="28557" y="3999169"/>
        <a:ext cx="9163086" cy="527886"/>
      </dsp:txXfrm>
    </dsp:sp>
    <dsp:sp modelId="{936DD867-F74C-4255-A918-ED01DDEC8E94}">
      <dsp:nvSpPr>
        <dsp:cNvPr id="0" name=""/>
        <dsp:cNvSpPr/>
      </dsp:nvSpPr>
      <dsp:spPr>
        <a:xfrm>
          <a:off x="0" y="4627612"/>
          <a:ext cx="9220200" cy="585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500" b="0" i="0" kern="1200" smtClean="0"/>
            <a:t>Cơ chế two way data binding và các sự kiện trong angularJS</a:t>
          </a:r>
          <a:endParaRPr lang="en-US" sz="2500" kern="1200"/>
        </a:p>
      </dsp:txBody>
      <dsp:txXfrm>
        <a:off x="28557" y="4656169"/>
        <a:ext cx="9163086" cy="527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210AB7-B099-4BCA-9E7F-D4F8DE57B376}">
      <dsp:nvSpPr>
        <dsp:cNvPr id="0" name=""/>
        <dsp:cNvSpPr/>
      </dsp:nvSpPr>
      <dsp:spPr>
        <a:xfrm>
          <a:off x="0" y="0"/>
          <a:ext cx="9597996" cy="3048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vi-VN" sz="2000" kern="1200" dirty="0" smtClean="0"/>
            <a:t>Được viết bằng JavaScript với một thư viện jQuery được gọi là JQuery Lite</a:t>
          </a:r>
          <a:endParaRPr lang="en-US" sz="2000" kern="1200" dirty="0" smtClean="0"/>
        </a:p>
        <a:p>
          <a:pPr lvl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vi-VN" sz="2000" kern="1200" dirty="0" smtClean="0"/>
            <a:t>Misko Hevery và Adam Abrons là hai nhà phát triển đã phát triển AngularJS</a:t>
          </a:r>
          <a:endParaRPr lang="en-US" sz="2000" kern="1200" dirty="0" smtClean="0"/>
        </a:p>
        <a:p>
          <a:pPr lvl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vi-VN" sz="2000" kern="1200" dirty="0" smtClean="0"/>
            <a:t>Phiên bản đầu tiên Được phát hành vào tháng 10 năm 2010. Phiên bản mới nhất là </a:t>
          </a:r>
          <a:r>
            <a:rPr lang="vi-VN" sz="2000" kern="1200" dirty="0" smtClean="0"/>
            <a:t>AngularJS </a:t>
          </a:r>
          <a:r>
            <a:rPr lang="en-US" sz="2000" kern="1200" dirty="0" smtClean="0"/>
            <a:t>1.7.8</a:t>
          </a:r>
          <a:r>
            <a:rPr lang="vi-VN" sz="2000" kern="1200" dirty="0" smtClean="0"/>
            <a:t> </a:t>
          </a:r>
          <a:r>
            <a:rPr lang="vi-VN" sz="2000" kern="1200" dirty="0" smtClean="0"/>
            <a:t>của AngularJS</a:t>
          </a:r>
          <a:endParaRPr lang="en-US" sz="2000" kern="1200" dirty="0"/>
        </a:p>
      </dsp:txBody>
      <dsp:txXfrm>
        <a:off x="2224399" y="0"/>
        <a:ext cx="7373596" cy="3048000"/>
      </dsp:txXfrm>
    </dsp:sp>
    <dsp:sp modelId="{FBA81C37-D507-4B52-91F7-3A6CB17393A1}">
      <dsp:nvSpPr>
        <dsp:cNvPr id="0" name=""/>
        <dsp:cNvSpPr/>
      </dsp:nvSpPr>
      <dsp:spPr>
        <a:xfrm>
          <a:off x="271552" y="262883"/>
          <a:ext cx="1408601" cy="243840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D372A-90B4-40D9-BA82-DB4E17CEB3B3}">
      <dsp:nvSpPr>
        <dsp:cNvPr id="0" name=""/>
        <dsp:cNvSpPr/>
      </dsp:nvSpPr>
      <dsp:spPr>
        <a:xfrm>
          <a:off x="3926" y="0"/>
          <a:ext cx="4497749" cy="59917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600" b="0" i="0" kern="1200" dirty="0" smtClean="0"/>
            <a:t>Là một ngôn ngữ kịch bản có thể thực thi ngay tại client, được dùng để xây dựng các ứng dụng web động</a:t>
          </a:r>
          <a:endParaRPr lang="en-US" sz="2600" kern="1200" dirty="0"/>
        </a:p>
      </dsp:txBody>
      <dsp:txXfrm>
        <a:off x="3926" y="2396699"/>
        <a:ext cx="4497749" cy="2396699"/>
      </dsp:txXfrm>
    </dsp:sp>
    <dsp:sp modelId="{459436C8-4EED-4F52-8402-B1B9EE375B69}">
      <dsp:nvSpPr>
        <dsp:cNvPr id="0" name=""/>
        <dsp:cNvSpPr/>
      </dsp:nvSpPr>
      <dsp:spPr>
        <a:xfrm>
          <a:off x="1255175" y="359504"/>
          <a:ext cx="1995252" cy="1995252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5C2BE2-7164-4D3D-BA7E-50DD96038C45}">
      <dsp:nvSpPr>
        <dsp:cNvPr id="0" name=""/>
        <dsp:cNvSpPr/>
      </dsp:nvSpPr>
      <dsp:spPr>
        <a:xfrm>
          <a:off x="4636608" y="0"/>
          <a:ext cx="4497749" cy="59917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600" b="0" i="0" kern="1200" dirty="0" smtClean="0"/>
            <a:t>Nó rất hữu ích trong việc xây dựng ứng dụng web </a:t>
          </a:r>
          <a:r>
            <a:rPr lang="vi-VN" sz="2600" b="1" i="0" kern="1200" dirty="0" smtClean="0"/>
            <a:t>single-page</a:t>
          </a:r>
          <a:r>
            <a:rPr lang="vi-VN" sz="2600" b="0" i="0" kern="1200" dirty="0" smtClean="0"/>
            <a:t> để tải các nội dung khác nhau dựa trên hành động của người dùng</a:t>
          </a:r>
          <a:endParaRPr lang="en-US" sz="2600" kern="1200" dirty="0"/>
        </a:p>
      </dsp:txBody>
      <dsp:txXfrm>
        <a:off x="4636608" y="2396699"/>
        <a:ext cx="4497749" cy="2396699"/>
      </dsp:txXfrm>
    </dsp:sp>
    <dsp:sp modelId="{AD1CC995-F7FA-4759-A551-C6F11E3B6B58}">
      <dsp:nvSpPr>
        <dsp:cNvPr id="0" name=""/>
        <dsp:cNvSpPr/>
      </dsp:nvSpPr>
      <dsp:spPr>
        <a:xfrm>
          <a:off x="5887857" y="359504"/>
          <a:ext cx="1995252" cy="1995252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2ACEC-A381-4BED-BED6-0BE88F0C9485}">
      <dsp:nvSpPr>
        <dsp:cNvPr id="0" name=""/>
        <dsp:cNvSpPr/>
      </dsp:nvSpPr>
      <dsp:spPr>
        <a:xfrm>
          <a:off x="365531" y="4793399"/>
          <a:ext cx="8407222" cy="898762"/>
        </a:xfrm>
        <a:prstGeom prst="leftRight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50C3D-87E3-47B2-991E-FF1C0D30D876}">
      <dsp:nvSpPr>
        <dsp:cNvPr id="0" name=""/>
        <dsp:cNvSpPr/>
      </dsp:nvSpPr>
      <dsp:spPr>
        <a:xfrm>
          <a:off x="0" y="62973"/>
          <a:ext cx="9639520" cy="11027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900" b="0" i="0" kern="1200" smtClean="0"/>
            <a:t>Là một framework mã nguồn mở hoàn toàn miễn phí.</a:t>
          </a:r>
          <a:endParaRPr lang="en-US" sz="2900" kern="1200"/>
        </a:p>
      </dsp:txBody>
      <dsp:txXfrm>
        <a:off x="53831" y="116804"/>
        <a:ext cx="9531858" cy="995063"/>
      </dsp:txXfrm>
    </dsp:sp>
    <dsp:sp modelId="{A05ED728-2102-47D9-8DB9-DDF0788EF98A}">
      <dsp:nvSpPr>
        <dsp:cNvPr id="0" name=""/>
        <dsp:cNvSpPr/>
      </dsp:nvSpPr>
      <dsp:spPr>
        <a:xfrm>
          <a:off x="0" y="1249218"/>
          <a:ext cx="9639520" cy="1102725"/>
        </a:xfrm>
        <a:prstGeom prst="roundRect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900" b="0" i="0" kern="1200" smtClean="0"/>
            <a:t>Hoạt động theo cấu trúc mô hình MVC </a:t>
          </a:r>
          <a:endParaRPr lang="en-US" sz="2900" kern="1200"/>
        </a:p>
      </dsp:txBody>
      <dsp:txXfrm>
        <a:off x="53831" y="1303049"/>
        <a:ext cx="9531858" cy="995063"/>
      </dsp:txXfrm>
    </dsp:sp>
    <dsp:sp modelId="{972DBCFF-FDA7-4074-8F16-563638CD05E5}">
      <dsp:nvSpPr>
        <dsp:cNvPr id="0" name=""/>
        <dsp:cNvSpPr/>
      </dsp:nvSpPr>
      <dsp:spPr>
        <a:xfrm>
          <a:off x="0" y="2435463"/>
          <a:ext cx="9639520" cy="1102725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900" b="0" i="0" kern="1200" smtClean="0"/>
            <a:t>Các thành phần model của Angular JS là các đối tượng Javascript cơ bản</a:t>
          </a:r>
          <a:endParaRPr lang="en-US" sz="2900" kern="1200"/>
        </a:p>
      </dsp:txBody>
      <dsp:txXfrm>
        <a:off x="53831" y="2489294"/>
        <a:ext cx="9531858" cy="995063"/>
      </dsp:txXfrm>
    </dsp:sp>
    <dsp:sp modelId="{40097E9E-ED2F-4EC1-97A4-ADF65BCD5462}">
      <dsp:nvSpPr>
        <dsp:cNvPr id="0" name=""/>
        <dsp:cNvSpPr/>
      </dsp:nvSpPr>
      <dsp:spPr>
        <a:xfrm>
          <a:off x="0" y="3621708"/>
          <a:ext cx="9639520" cy="1102725"/>
        </a:xfrm>
        <a:prstGeom prst="round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900" b="0" i="0" kern="1200" smtClean="0"/>
            <a:t>Cho phép chúng ta có thể định nghĩa thực thi tại các trang HTML</a:t>
          </a:r>
          <a:endParaRPr lang="en-US" sz="2900" kern="1200"/>
        </a:p>
      </dsp:txBody>
      <dsp:txXfrm>
        <a:off x="53831" y="3675539"/>
        <a:ext cx="9531858" cy="995063"/>
      </dsp:txXfrm>
    </dsp:sp>
    <dsp:sp modelId="{76F784E7-0C2C-4DB9-867B-1A2925100DCB}">
      <dsp:nvSpPr>
        <dsp:cNvPr id="0" name=""/>
        <dsp:cNvSpPr/>
      </dsp:nvSpPr>
      <dsp:spPr>
        <a:xfrm>
          <a:off x="0" y="4807953"/>
          <a:ext cx="9639520" cy="1102725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900" b="0" i="0" kern="1200" smtClean="0"/>
            <a:t>Sử dụng ít mã javascript hơn, rất dễ kiểm tra </a:t>
          </a:r>
          <a:endParaRPr lang="en-US" sz="2900" kern="1200"/>
        </a:p>
      </dsp:txBody>
      <dsp:txXfrm>
        <a:off x="53831" y="4861784"/>
        <a:ext cx="9531858" cy="9950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5040F-4EF9-4AE8-9D1E-C9D23A437D79}">
      <dsp:nvSpPr>
        <dsp:cNvPr id="0" name=""/>
        <dsp:cNvSpPr/>
      </dsp:nvSpPr>
      <dsp:spPr>
        <a:xfrm>
          <a:off x="1560185" y="595751"/>
          <a:ext cx="1887873" cy="943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Model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Chịu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trách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nhiện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duy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trì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dữ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liệu</a:t>
          </a:r>
          <a:endParaRPr lang="en-US" sz="1400" kern="1200" dirty="0"/>
        </a:p>
      </dsp:txBody>
      <dsp:txXfrm>
        <a:off x="1587832" y="623398"/>
        <a:ext cx="1832579" cy="888642"/>
      </dsp:txXfrm>
    </dsp:sp>
    <dsp:sp modelId="{6AA09DD9-34B7-482D-AB2A-37745807C08B}">
      <dsp:nvSpPr>
        <dsp:cNvPr id="0" name=""/>
        <dsp:cNvSpPr/>
      </dsp:nvSpPr>
      <dsp:spPr>
        <a:xfrm rot="3600000">
          <a:off x="2791493" y="2252891"/>
          <a:ext cx="984519" cy="330377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shade val="9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9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90606" y="2318966"/>
        <a:ext cx="786293" cy="198227"/>
      </dsp:txXfrm>
    </dsp:sp>
    <dsp:sp modelId="{90EB3A8D-D8B4-4BEF-96B7-2B03F8398034}">
      <dsp:nvSpPr>
        <dsp:cNvPr id="0" name=""/>
        <dsp:cNvSpPr/>
      </dsp:nvSpPr>
      <dsp:spPr>
        <a:xfrm>
          <a:off x="3119446" y="3296471"/>
          <a:ext cx="1887873" cy="943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-240708"/>
                <a:satOff val="5083"/>
                <a:lumOff val="1354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80000"/>
                <a:hueOff val="-240708"/>
                <a:satOff val="5083"/>
                <a:lumOff val="1354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View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Chịu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trách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nhiệm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hiển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thị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dữ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liệu</a:t>
          </a:r>
          <a:endParaRPr lang="en-US" sz="1400" kern="1200" dirty="0"/>
        </a:p>
      </dsp:txBody>
      <dsp:txXfrm>
        <a:off x="3147093" y="3324118"/>
        <a:ext cx="1832579" cy="888642"/>
      </dsp:txXfrm>
    </dsp:sp>
    <dsp:sp modelId="{B9843A4D-13DD-4254-81C9-15B05B35CC3C}">
      <dsp:nvSpPr>
        <dsp:cNvPr id="0" name=""/>
        <dsp:cNvSpPr/>
      </dsp:nvSpPr>
      <dsp:spPr>
        <a:xfrm rot="10800000">
          <a:off x="2011862" y="3603250"/>
          <a:ext cx="984519" cy="330377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shade val="90000"/>
                <a:hueOff val="-240726"/>
                <a:satOff val="1208"/>
                <a:lumOff val="1213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90000"/>
                <a:hueOff val="-240726"/>
                <a:satOff val="1208"/>
                <a:lumOff val="1213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110975" y="3669325"/>
        <a:ext cx="786293" cy="198227"/>
      </dsp:txXfrm>
    </dsp:sp>
    <dsp:sp modelId="{51EA2A80-E8AF-484F-8F37-C70A1F85F9BD}">
      <dsp:nvSpPr>
        <dsp:cNvPr id="0" name=""/>
        <dsp:cNvSpPr/>
      </dsp:nvSpPr>
      <dsp:spPr>
        <a:xfrm>
          <a:off x="924" y="3296471"/>
          <a:ext cx="1887873" cy="943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-481415"/>
                <a:satOff val="10166"/>
                <a:lumOff val="2708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80000"/>
                <a:hueOff val="-481415"/>
                <a:satOff val="10166"/>
                <a:lumOff val="2708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Controller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Điều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khiển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tương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tác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giữa</a:t>
          </a:r>
          <a:r>
            <a:rPr lang="en-US" sz="1400" kern="1200" dirty="0" smtClean="0"/>
            <a:t> model </a:t>
          </a:r>
          <a:r>
            <a:rPr lang="en-US" sz="1400" kern="1200" dirty="0" err="1" smtClean="0"/>
            <a:t>và</a:t>
          </a:r>
          <a:r>
            <a:rPr lang="en-US" sz="1400" kern="1200" dirty="0" smtClean="0"/>
            <a:t> view</a:t>
          </a:r>
          <a:endParaRPr lang="en-US" sz="1400" kern="1200" dirty="0"/>
        </a:p>
      </dsp:txBody>
      <dsp:txXfrm>
        <a:off x="28571" y="3324118"/>
        <a:ext cx="1832579" cy="888642"/>
      </dsp:txXfrm>
    </dsp:sp>
    <dsp:sp modelId="{F0031194-201F-47A1-BE0F-EB13C2BF6BE0}">
      <dsp:nvSpPr>
        <dsp:cNvPr id="0" name=""/>
        <dsp:cNvSpPr/>
      </dsp:nvSpPr>
      <dsp:spPr>
        <a:xfrm rot="18000000">
          <a:off x="1232232" y="2252891"/>
          <a:ext cx="984519" cy="330377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shade val="90000"/>
                <a:hueOff val="-481452"/>
                <a:satOff val="2416"/>
                <a:lumOff val="2425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90000"/>
                <a:hueOff val="-481452"/>
                <a:satOff val="2416"/>
                <a:lumOff val="2425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331345" y="2318966"/>
        <a:ext cx="786293" cy="1982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0C2F3C-414D-464F-A758-01373C9C519B}">
      <dsp:nvSpPr>
        <dsp:cNvPr id="0" name=""/>
        <dsp:cNvSpPr/>
      </dsp:nvSpPr>
      <dsp:spPr>
        <a:xfrm>
          <a:off x="0" y="67259"/>
          <a:ext cx="2403276" cy="1441965"/>
        </a:xfrm>
        <a:prstGeom prst="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Ng-click</a:t>
          </a:r>
          <a:endParaRPr lang="en-US" sz="2000" kern="1200" dirty="0"/>
        </a:p>
      </dsp:txBody>
      <dsp:txXfrm>
        <a:off x="0" y="67259"/>
        <a:ext cx="2403276" cy="1441965"/>
      </dsp:txXfrm>
    </dsp:sp>
    <dsp:sp modelId="{91D96510-2FA8-41D0-A885-087F6C1E2090}">
      <dsp:nvSpPr>
        <dsp:cNvPr id="0" name=""/>
        <dsp:cNvSpPr/>
      </dsp:nvSpPr>
      <dsp:spPr>
        <a:xfrm>
          <a:off x="2643604" y="67259"/>
          <a:ext cx="2403276" cy="1441965"/>
        </a:xfrm>
        <a:prstGeom prst="rect">
          <a:avLst/>
        </a:prstGeom>
        <a:solidFill>
          <a:schemeClr val="accent2">
            <a:shade val="50000"/>
            <a:hueOff val="-147793"/>
            <a:satOff val="1946"/>
            <a:lumOff val="11654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Ng-change</a:t>
          </a:r>
          <a:endParaRPr lang="en-US" sz="2000" kern="1200" dirty="0"/>
        </a:p>
      </dsp:txBody>
      <dsp:txXfrm>
        <a:off x="2643604" y="67259"/>
        <a:ext cx="2403276" cy="1441965"/>
      </dsp:txXfrm>
    </dsp:sp>
    <dsp:sp modelId="{8C1D976D-B60C-4F79-981A-B1C8EECA406B}">
      <dsp:nvSpPr>
        <dsp:cNvPr id="0" name=""/>
        <dsp:cNvSpPr/>
      </dsp:nvSpPr>
      <dsp:spPr>
        <a:xfrm>
          <a:off x="5287208" y="67259"/>
          <a:ext cx="2403276" cy="1441965"/>
        </a:xfrm>
        <a:prstGeom prst="rect">
          <a:avLst/>
        </a:prstGeom>
        <a:solidFill>
          <a:schemeClr val="accent2">
            <a:shade val="50000"/>
            <a:hueOff val="-295587"/>
            <a:satOff val="3892"/>
            <a:lumOff val="23309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Ng-</a:t>
          </a:r>
          <a:r>
            <a:rPr lang="en-US" sz="2000" kern="1200" dirty="0" err="1" smtClean="0"/>
            <a:t>dbclick</a:t>
          </a:r>
          <a:endParaRPr lang="en-US" sz="2000" kern="1200" dirty="0"/>
        </a:p>
      </dsp:txBody>
      <dsp:txXfrm>
        <a:off x="5287208" y="67259"/>
        <a:ext cx="2403276" cy="1441965"/>
      </dsp:txXfrm>
    </dsp:sp>
    <dsp:sp modelId="{525AD47D-3311-461E-B51F-B69A100D643C}">
      <dsp:nvSpPr>
        <dsp:cNvPr id="0" name=""/>
        <dsp:cNvSpPr/>
      </dsp:nvSpPr>
      <dsp:spPr>
        <a:xfrm>
          <a:off x="0" y="1749553"/>
          <a:ext cx="2403276" cy="1441965"/>
        </a:xfrm>
        <a:prstGeom prst="rect">
          <a:avLst/>
        </a:prstGeom>
        <a:solidFill>
          <a:schemeClr val="accent2">
            <a:shade val="50000"/>
            <a:hueOff val="-443380"/>
            <a:satOff val="5837"/>
            <a:lumOff val="34963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Ng-</a:t>
          </a:r>
          <a:r>
            <a:rPr lang="en-US" sz="2000" kern="1200" dirty="0" err="1" smtClean="0"/>
            <a:t>mouseleave</a:t>
          </a:r>
          <a:endParaRPr lang="en-US" sz="2000" kern="1200" dirty="0"/>
        </a:p>
      </dsp:txBody>
      <dsp:txXfrm>
        <a:off x="0" y="1749553"/>
        <a:ext cx="2403276" cy="1441965"/>
      </dsp:txXfrm>
    </dsp:sp>
    <dsp:sp modelId="{8FDAC166-C38E-482A-A89C-A9A7EEF7FC0A}">
      <dsp:nvSpPr>
        <dsp:cNvPr id="0" name=""/>
        <dsp:cNvSpPr/>
      </dsp:nvSpPr>
      <dsp:spPr>
        <a:xfrm>
          <a:off x="2643604" y="1749553"/>
          <a:ext cx="2403276" cy="1441965"/>
        </a:xfrm>
        <a:prstGeom prst="rect">
          <a:avLst/>
        </a:prstGeom>
        <a:solidFill>
          <a:schemeClr val="accent2">
            <a:shade val="50000"/>
            <a:hueOff val="-591173"/>
            <a:satOff val="7783"/>
            <a:lumOff val="46617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Ng-</a:t>
          </a:r>
          <a:r>
            <a:rPr lang="en-US" sz="2000" kern="1200" dirty="0" err="1" smtClean="0"/>
            <a:t>keydown</a:t>
          </a:r>
          <a:endParaRPr lang="en-US" sz="2000" kern="1200" dirty="0"/>
        </a:p>
      </dsp:txBody>
      <dsp:txXfrm>
        <a:off x="2643604" y="1749553"/>
        <a:ext cx="2403276" cy="1441965"/>
      </dsp:txXfrm>
    </dsp:sp>
    <dsp:sp modelId="{4B305DCC-6856-44CE-B060-C12304373197}">
      <dsp:nvSpPr>
        <dsp:cNvPr id="0" name=""/>
        <dsp:cNvSpPr/>
      </dsp:nvSpPr>
      <dsp:spPr>
        <a:xfrm>
          <a:off x="5287208" y="1749553"/>
          <a:ext cx="2403276" cy="1441965"/>
        </a:xfrm>
        <a:prstGeom prst="rect">
          <a:avLst/>
        </a:prstGeom>
        <a:solidFill>
          <a:schemeClr val="accent2">
            <a:shade val="50000"/>
            <a:hueOff val="-443380"/>
            <a:satOff val="5837"/>
            <a:lumOff val="34963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Ng-</a:t>
          </a:r>
          <a:r>
            <a:rPr lang="en-US" sz="2000" kern="1200" dirty="0" err="1" smtClean="0"/>
            <a:t>mouseenter</a:t>
          </a:r>
          <a:endParaRPr lang="en-US" sz="2000" kern="1200" dirty="0"/>
        </a:p>
      </dsp:txBody>
      <dsp:txXfrm>
        <a:off x="5287208" y="1749553"/>
        <a:ext cx="2403276" cy="1441965"/>
      </dsp:txXfrm>
    </dsp:sp>
    <dsp:sp modelId="{8D3CDAC2-8D28-405B-AD25-D9EE70FEFFDD}">
      <dsp:nvSpPr>
        <dsp:cNvPr id="0" name=""/>
        <dsp:cNvSpPr/>
      </dsp:nvSpPr>
      <dsp:spPr>
        <a:xfrm>
          <a:off x="1321802" y="3431847"/>
          <a:ext cx="2403276" cy="1441965"/>
        </a:xfrm>
        <a:prstGeom prst="rect">
          <a:avLst/>
        </a:prstGeom>
        <a:solidFill>
          <a:schemeClr val="accent2">
            <a:shade val="50000"/>
            <a:hueOff val="-295587"/>
            <a:satOff val="3892"/>
            <a:lumOff val="23309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Ng-keypress</a:t>
          </a:r>
          <a:endParaRPr lang="en-US" sz="2000" kern="1200" dirty="0"/>
        </a:p>
      </dsp:txBody>
      <dsp:txXfrm>
        <a:off x="1321802" y="3431847"/>
        <a:ext cx="2403276" cy="1441965"/>
      </dsp:txXfrm>
    </dsp:sp>
    <dsp:sp modelId="{96421AF9-14B7-4AB8-983B-1E488750E9C4}">
      <dsp:nvSpPr>
        <dsp:cNvPr id="0" name=""/>
        <dsp:cNvSpPr/>
      </dsp:nvSpPr>
      <dsp:spPr>
        <a:xfrm>
          <a:off x="3965406" y="3431847"/>
          <a:ext cx="2403276" cy="1441965"/>
        </a:xfrm>
        <a:prstGeom prst="rect">
          <a:avLst/>
        </a:prstGeom>
        <a:solidFill>
          <a:schemeClr val="accent2">
            <a:shade val="50000"/>
            <a:hueOff val="-147793"/>
            <a:satOff val="1946"/>
            <a:lumOff val="11654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Ng-</a:t>
          </a:r>
          <a:r>
            <a:rPr lang="en-US" sz="2000" kern="1200" dirty="0" err="1" smtClean="0"/>
            <a:t>mousedơn</a:t>
          </a:r>
          <a:endParaRPr lang="en-US" sz="2000" kern="1200" dirty="0"/>
        </a:p>
      </dsp:txBody>
      <dsp:txXfrm>
        <a:off x="3965406" y="3431847"/>
        <a:ext cx="2403276" cy="1441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96362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257300" y="1272010"/>
            <a:ext cx="7543800" cy="27059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257300" y="4082309"/>
            <a:ext cx="7543800" cy="18765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9492616" y="7358592"/>
            <a:ext cx="377190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91516" y="2069042"/>
            <a:ext cx="8675369" cy="4931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9555481" y="7318291"/>
            <a:ext cx="440054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91516" y="2069042"/>
            <a:ext cx="8675369" cy="4931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9492616" y="7364350"/>
            <a:ext cx="440054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600" b="1"/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203981" cy="778754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691515" y="2529959"/>
            <a:ext cx="8985639" cy="18487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01: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TÌM HIỂU VỀ ANGULAR JS VÀ ỨNG DỤNG CỦA NÓ</a:t>
            </a:r>
            <a:endParaRPr lang="en-US"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0" y="1008808"/>
            <a:ext cx="9400761" cy="5813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en-US" sz="3200" dirty="0" err="1" smtClean="0">
                <a:solidFill>
                  <a:schemeClr val="tx1"/>
                </a:solidFill>
              </a:rPr>
              <a:t>Tiết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kiệm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thời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gian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cho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một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dự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án</a:t>
            </a:r>
            <a:endParaRPr lang="en-US" sz="32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en-US" sz="3200" dirty="0" err="1" smtClean="0">
                <a:solidFill>
                  <a:schemeClr val="tx1"/>
                </a:solidFill>
              </a:rPr>
              <a:t>Thông</a:t>
            </a:r>
            <a:r>
              <a:rPr lang="en-US" sz="3200" dirty="0" smtClean="0">
                <a:solidFill>
                  <a:schemeClr val="tx1"/>
                </a:solidFill>
              </a:rPr>
              <a:t> qua </a:t>
            </a:r>
            <a:r>
              <a:rPr lang="en-US" sz="3200" dirty="0" err="1" smtClean="0">
                <a:solidFill>
                  <a:schemeClr val="tx1"/>
                </a:solidFill>
              </a:rPr>
              <a:t>mô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hình</a:t>
            </a:r>
            <a:r>
              <a:rPr lang="en-US" sz="3200" dirty="0" smtClean="0">
                <a:solidFill>
                  <a:schemeClr val="tx1"/>
                </a:solidFill>
              </a:rPr>
              <a:t> MVC </a:t>
            </a:r>
            <a:r>
              <a:rPr lang="en-US" sz="3200" dirty="0" err="1" smtClean="0">
                <a:solidFill>
                  <a:schemeClr val="tx1"/>
                </a:solidFill>
              </a:rPr>
              <a:t>này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có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thể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tách</a:t>
            </a:r>
            <a:r>
              <a:rPr lang="en-US" sz="3200" dirty="0" smtClean="0">
                <a:solidFill>
                  <a:schemeClr val="tx1"/>
                </a:solidFill>
              </a:rPr>
              <a:t> code </a:t>
            </a:r>
            <a:r>
              <a:rPr lang="en-US" sz="3200" dirty="0" err="1" smtClean="0">
                <a:solidFill>
                  <a:schemeClr val="tx1"/>
                </a:solidFill>
              </a:rPr>
              <a:t>thoe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từng</a:t>
            </a:r>
            <a:r>
              <a:rPr lang="en-US" sz="3200" dirty="0" smtClean="0">
                <a:solidFill>
                  <a:schemeClr val="tx1"/>
                </a:solidFill>
              </a:rPr>
              <a:t> module </a:t>
            </a:r>
            <a:r>
              <a:rPr lang="en-US" sz="3200" dirty="0" err="1" smtClean="0">
                <a:solidFill>
                  <a:schemeClr val="tx1"/>
                </a:solidFill>
              </a:rPr>
              <a:t>chức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năng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riêng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biệt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và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cho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phép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quản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lý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tiện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lợi</a:t>
            </a:r>
            <a:endParaRPr lang="en-US" sz="3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en-US" sz="3200" dirty="0" err="1" smtClean="0">
                <a:solidFill>
                  <a:schemeClr val="tx1"/>
                </a:solidFill>
              </a:rPr>
              <a:t>Với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sự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tách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biệt</a:t>
            </a:r>
            <a:r>
              <a:rPr lang="en-US" sz="3200" dirty="0" smtClean="0">
                <a:solidFill>
                  <a:schemeClr val="tx1"/>
                </a:solidFill>
              </a:rPr>
              <a:t> code </a:t>
            </a:r>
            <a:r>
              <a:rPr lang="en-US" sz="3200" dirty="0" err="1" smtClean="0">
                <a:solidFill>
                  <a:schemeClr val="tx1"/>
                </a:solidFill>
              </a:rPr>
              <a:t>như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vậy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cho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phép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quản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lý</a:t>
            </a:r>
            <a:r>
              <a:rPr lang="en-US" sz="3200" dirty="0" smtClean="0">
                <a:solidFill>
                  <a:schemeClr val="tx1"/>
                </a:solidFill>
              </a:rPr>
              <a:t>, </a:t>
            </a:r>
            <a:r>
              <a:rPr lang="en-US" sz="3200" dirty="0" err="1" smtClean="0">
                <a:solidFill>
                  <a:schemeClr val="tx1"/>
                </a:solidFill>
              </a:rPr>
              <a:t>kiểm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soát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tốt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hơn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en-US" sz="3200" dirty="0" err="1" smtClean="0">
                <a:solidFill>
                  <a:schemeClr val="tx1"/>
                </a:solidFill>
              </a:rPr>
              <a:t>Dễ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dàng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kiểm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tra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và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xữ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lý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lỗi</a:t>
            </a:r>
            <a:endParaRPr lang="en-US" sz="3200" dirty="0"/>
          </a:p>
        </p:txBody>
      </p:sp>
      <p:sp>
        <p:nvSpPr>
          <p:cNvPr id="105" name="Shape 105"/>
          <p:cNvSpPr txBox="1"/>
          <p:nvPr/>
        </p:nvSpPr>
        <p:spPr>
          <a:xfrm>
            <a:off x="40750" y="152400"/>
            <a:ext cx="9704069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ƯU ĐIỂM CỦA MÔ HÌNH MVC TRONG ANGULAR JS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10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135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0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Sublime text 3: 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với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sự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hỗ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trợ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plugin AngularJS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2" y="42429"/>
            <a:ext cx="9750008" cy="4909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MỘT SỐ </a:t>
            </a:r>
            <a:r>
              <a:rPr lang="en-US" sz="3000" b="1" dirty="0" smtClean="0">
                <a:solidFill>
                  <a:srgbClr val="832C8B"/>
                </a:solidFill>
              </a:rPr>
              <a:t>PHẦM MỀM HỖ TRỢ CODE ANGULAR JS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11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75" y="1727200"/>
            <a:ext cx="8730377" cy="512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411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0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Visual Studio Code: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hỗ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trợ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cực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kỳ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mạnh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mẽ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với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nhiều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plugin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1" y="42428"/>
            <a:ext cx="9522899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MỘT SỐ </a:t>
            </a:r>
            <a:r>
              <a:rPr lang="en-US" sz="3000" b="1" dirty="0" smtClean="0">
                <a:solidFill>
                  <a:srgbClr val="832C8B"/>
                </a:solidFill>
              </a:rPr>
              <a:t>PHẦM MỀM HỖ TRỢ CODE ANGULAR JS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12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88672"/>
            <a:ext cx="8440675" cy="516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771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0" y="1008808"/>
            <a:ext cx="9400761" cy="5813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dirty="0" err="1" smtClean="0">
                <a:solidFill>
                  <a:schemeClr val="tx1"/>
                </a:solidFill>
              </a:rPr>
              <a:t>Bước</a:t>
            </a:r>
            <a:r>
              <a:rPr lang="en-US" sz="2400" dirty="0" smtClean="0">
                <a:solidFill>
                  <a:schemeClr val="tx1"/>
                </a:solidFill>
              </a:rPr>
              <a:t> 1: </a:t>
            </a:r>
            <a:r>
              <a:rPr lang="en-US" sz="2400" dirty="0" err="1" smtClean="0">
                <a:solidFill>
                  <a:schemeClr val="tx1"/>
                </a:solidFill>
              </a:rPr>
              <a:t>Tạo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tài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liệu</a:t>
            </a:r>
            <a:r>
              <a:rPr lang="en-US" sz="2400" dirty="0" smtClean="0">
                <a:solidFill>
                  <a:schemeClr val="tx1"/>
                </a:solidFill>
              </a:rPr>
              <a:t> html </a:t>
            </a:r>
            <a:r>
              <a:rPr lang="en-US" sz="2400" dirty="0" err="1" smtClean="0">
                <a:solidFill>
                  <a:schemeClr val="tx1"/>
                </a:solidFill>
              </a:rPr>
              <a:t>như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sau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105000"/>
              </a:lnSpc>
              <a:spcBef>
                <a:spcPct val="30000"/>
              </a:spcBef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105000"/>
              </a:lnSpc>
              <a:spcBef>
                <a:spcPct val="30000"/>
              </a:spcBef>
            </a:pPr>
            <a:endParaRPr lang="en-US" sz="2400" dirty="0"/>
          </a:p>
        </p:txBody>
      </p:sp>
      <p:sp>
        <p:nvSpPr>
          <p:cNvPr id="105" name="Shape 105"/>
          <p:cNvSpPr txBox="1"/>
          <p:nvPr/>
        </p:nvSpPr>
        <p:spPr>
          <a:xfrm>
            <a:off x="125731" y="1"/>
            <a:ext cx="929005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TẠO ỨNG DỤNG ANGULAR JS ĐƠN </a:t>
            </a:r>
            <a:r>
              <a:rPr lang="en-US" sz="3000" b="1" dirty="0" smtClean="0">
                <a:solidFill>
                  <a:srgbClr val="832C8B"/>
                </a:solidFill>
              </a:rPr>
              <a:t>GIẢN (1-7)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13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34" y="1959187"/>
            <a:ext cx="6420088" cy="3044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7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0" y="1008808"/>
            <a:ext cx="9400761" cy="5813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dirty="0" err="1" smtClean="0">
                <a:solidFill>
                  <a:schemeClr val="tx1"/>
                </a:solidFill>
              </a:rPr>
              <a:t>Bước</a:t>
            </a:r>
            <a:r>
              <a:rPr lang="en-US" sz="2400" dirty="0" smtClean="0">
                <a:solidFill>
                  <a:schemeClr val="tx1"/>
                </a:solidFill>
              </a:rPr>
              <a:t> 2: </a:t>
            </a:r>
            <a:r>
              <a:rPr lang="en-US" sz="2400" dirty="0" err="1" smtClean="0">
                <a:solidFill>
                  <a:schemeClr val="tx1"/>
                </a:solidFill>
              </a:rPr>
              <a:t>Nhúng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thư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viện</a:t>
            </a:r>
            <a:r>
              <a:rPr lang="en-US" sz="2400" dirty="0" smtClean="0">
                <a:solidFill>
                  <a:schemeClr val="tx1"/>
                </a:solidFill>
              </a:rPr>
              <a:t> angular.min.js </a:t>
            </a:r>
            <a:r>
              <a:rPr lang="en-US" sz="2400" dirty="0" err="1" smtClean="0">
                <a:solidFill>
                  <a:schemeClr val="tx1"/>
                </a:solidFill>
              </a:rPr>
              <a:t>vào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tài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liệu</a:t>
            </a:r>
            <a:r>
              <a:rPr lang="en-US" sz="2400" dirty="0" smtClean="0">
                <a:solidFill>
                  <a:schemeClr val="tx1"/>
                </a:solidFill>
              </a:rPr>
              <a:t> html </a:t>
            </a:r>
          </a:p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dirty="0" err="1" smtClean="0">
                <a:solidFill>
                  <a:schemeClr val="tx1"/>
                </a:solidFill>
              </a:rPr>
              <a:t>Chú</a:t>
            </a:r>
            <a:r>
              <a:rPr lang="en-US" sz="2400" dirty="0" smtClean="0">
                <a:solidFill>
                  <a:schemeClr val="tx1"/>
                </a:solidFill>
              </a:rPr>
              <a:t> ý: </a:t>
            </a:r>
            <a:r>
              <a:rPr lang="en-US" sz="2400" dirty="0" err="1" smtClean="0">
                <a:solidFill>
                  <a:schemeClr val="tx1"/>
                </a:solidFill>
              </a:rPr>
              <a:t>có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thể</a:t>
            </a:r>
            <a:r>
              <a:rPr lang="en-US" sz="2400" dirty="0" smtClean="0">
                <a:solidFill>
                  <a:schemeClr val="tx1"/>
                </a:solidFill>
              </a:rPr>
              <a:t> download </a:t>
            </a:r>
            <a:r>
              <a:rPr lang="en-US" sz="2400" dirty="0" err="1" smtClean="0">
                <a:solidFill>
                  <a:schemeClr val="tx1"/>
                </a:solidFill>
              </a:rPr>
              <a:t>thư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viện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này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về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trong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thư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mục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dự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án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như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các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thư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viện</a:t>
            </a:r>
            <a:r>
              <a:rPr lang="en-US" sz="2400" dirty="0" smtClean="0">
                <a:solidFill>
                  <a:schemeClr val="tx1"/>
                </a:solidFill>
              </a:rPr>
              <a:t> script </a:t>
            </a:r>
            <a:r>
              <a:rPr lang="en-US" sz="2400" dirty="0" err="1" smtClean="0">
                <a:solidFill>
                  <a:schemeClr val="tx1"/>
                </a:solidFill>
              </a:rPr>
              <a:t>khác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105000"/>
              </a:lnSpc>
              <a:spcBef>
                <a:spcPct val="30000"/>
              </a:spcBef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105000"/>
              </a:lnSpc>
              <a:spcBef>
                <a:spcPct val="30000"/>
              </a:spcBef>
            </a:pPr>
            <a:endParaRPr lang="en-US" sz="2400" dirty="0"/>
          </a:p>
        </p:txBody>
      </p:sp>
      <p:sp>
        <p:nvSpPr>
          <p:cNvPr id="105" name="Shape 105"/>
          <p:cNvSpPr txBox="1"/>
          <p:nvPr/>
        </p:nvSpPr>
        <p:spPr>
          <a:xfrm>
            <a:off x="125731" y="1"/>
            <a:ext cx="929005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TẠO ỨNG DỤNG ANGULAR JS ĐƠN </a:t>
            </a:r>
            <a:r>
              <a:rPr lang="en-US" sz="3000" b="1" dirty="0" smtClean="0">
                <a:solidFill>
                  <a:srgbClr val="832C8B"/>
                </a:solidFill>
              </a:rPr>
              <a:t>GIẢN (2-7)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14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" y="2763519"/>
            <a:ext cx="8416052" cy="441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644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0" y="1008808"/>
            <a:ext cx="9400761" cy="5813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dirty="0" err="1" smtClean="0">
                <a:solidFill>
                  <a:schemeClr val="tx1"/>
                </a:solidFill>
              </a:rPr>
              <a:t>Bước</a:t>
            </a:r>
            <a:r>
              <a:rPr lang="en-US" sz="2400" dirty="0" smtClean="0">
                <a:solidFill>
                  <a:schemeClr val="tx1"/>
                </a:solidFill>
              </a:rPr>
              <a:t> 3: </a:t>
            </a:r>
            <a:r>
              <a:rPr lang="en-US" sz="2400" dirty="0" err="1" smtClean="0">
                <a:solidFill>
                  <a:schemeClr val="tx1"/>
                </a:solidFill>
              </a:rPr>
              <a:t>Trên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thẻ</a:t>
            </a:r>
            <a:r>
              <a:rPr lang="en-US" sz="2400" dirty="0" smtClean="0">
                <a:solidFill>
                  <a:schemeClr val="tx1"/>
                </a:solidFill>
              </a:rPr>
              <a:t> body </a:t>
            </a:r>
            <a:r>
              <a:rPr lang="en-US" sz="2400" dirty="0" err="1" smtClean="0">
                <a:solidFill>
                  <a:schemeClr val="tx1"/>
                </a:solidFill>
              </a:rPr>
              <a:t>chúng</a:t>
            </a:r>
            <a:r>
              <a:rPr lang="en-US" sz="2400" dirty="0" smtClean="0">
                <a:solidFill>
                  <a:schemeClr val="tx1"/>
                </a:solidFill>
              </a:rPr>
              <a:t> ta </a:t>
            </a:r>
            <a:r>
              <a:rPr lang="en-US" sz="2400" dirty="0" err="1" smtClean="0">
                <a:solidFill>
                  <a:schemeClr val="tx1"/>
                </a:solidFill>
              </a:rPr>
              <a:t>khai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báo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thuộc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tính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an-controller=“</a:t>
            </a:r>
            <a:r>
              <a:rPr lang="en-US" sz="2400" b="1" dirty="0" err="1" smtClean="0">
                <a:solidFill>
                  <a:schemeClr val="tx1"/>
                </a:solidFill>
              </a:rPr>
              <a:t>myController</a:t>
            </a:r>
            <a:r>
              <a:rPr lang="en-US" sz="2400" b="1" dirty="0" smtClean="0">
                <a:solidFill>
                  <a:schemeClr val="tx1"/>
                </a:solidFill>
              </a:rPr>
              <a:t>” . </a:t>
            </a:r>
            <a:r>
              <a:rPr lang="en-US" sz="2400" dirty="0" smtClean="0"/>
              <a:t>Ng-controller </a:t>
            </a:r>
            <a:r>
              <a:rPr lang="en-US" sz="2400" dirty="0" err="1" smtClean="0"/>
              <a:t>chính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controller </a:t>
            </a:r>
            <a:r>
              <a:rPr lang="en-US" sz="2400" dirty="0" err="1" smtClean="0"/>
              <a:t>của</a:t>
            </a:r>
            <a:r>
              <a:rPr lang="en-US" sz="2400" dirty="0" smtClean="0"/>
              <a:t> angular </a:t>
            </a:r>
            <a:r>
              <a:rPr lang="en-US" sz="2400" dirty="0" err="1" smtClean="0"/>
              <a:t>js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đó</a:t>
            </a:r>
            <a:r>
              <a:rPr lang="en-US" sz="2400" dirty="0" smtClean="0"/>
              <a:t> </a:t>
            </a:r>
            <a:r>
              <a:rPr lang="en-US" sz="2400" dirty="0" err="1" smtClean="0"/>
              <a:t>giá</a:t>
            </a:r>
            <a:r>
              <a:rPr lang="en-US" sz="2400" dirty="0" smtClean="0"/>
              <a:t> </a:t>
            </a:r>
            <a:r>
              <a:rPr lang="en-US" sz="2400" dirty="0" err="1" smtClean="0"/>
              <a:t>trị</a:t>
            </a:r>
            <a:r>
              <a:rPr lang="en-US" sz="2400" dirty="0" smtClean="0"/>
              <a:t> </a:t>
            </a:r>
            <a:r>
              <a:rPr lang="en-US" sz="2400" dirty="0" err="1" smtClean="0"/>
              <a:t>myController</a:t>
            </a:r>
            <a:r>
              <a:rPr lang="en-US" sz="2400" dirty="0" smtClean="0"/>
              <a:t> do </a:t>
            </a:r>
            <a:r>
              <a:rPr lang="en-US" sz="2400" dirty="0" err="1" smtClean="0"/>
              <a:t>chúng</a:t>
            </a:r>
            <a:r>
              <a:rPr lang="en-US" sz="2400" dirty="0" smtClean="0"/>
              <a:t> ta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tự</a:t>
            </a:r>
            <a:r>
              <a:rPr lang="en-US" sz="2400" dirty="0" smtClean="0"/>
              <a:t> </a:t>
            </a:r>
            <a:r>
              <a:rPr lang="en-US" sz="2400" dirty="0" err="1" smtClean="0"/>
              <a:t>định</a:t>
            </a:r>
            <a:r>
              <a:rPr lang="en-US" sz="2400" dirty="0" smtClean="0"/>
              <a:t> </a:t>
            </a:r>
            <a:r>
              <a:rPr lang="en-US" sz="2400" dirty="0" err="1" smtClean="0"/>
              <a:t>nghĩa</a:t>
            </a:r>
            <a:endParaRPr lang="en-US" sz="2400" dirty="0"/>
          </a:p>
        </p:txBody>
      </p:sp>
      <p:sp>
        <p:nvSpPr>
          <p:cNvPr id="105" name="Shape 105"/>
          <p:cNvSpPr txBox="1"/>
          <p:nvPr/>
        </p:nvSpPr>
        <p:spPr>
          <a:xfrm>
            <a:off x="125731" y="1"/>
            <a:ext cx="929005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TẠO ỨNG DỤNG ANGULAR JS ĐƠN </a:t>
            </a:r>
            <a:r>
              <a:rPr lang="en-US" sz="3000" b="1" dirty="0" smtClean="0">
                <a:solidFill>
                  <a:srgbClr val="832C8B"/>
                </a:solidFill>
              </a:rPr>
              <a:t>GIẢN (3-7)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15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74" y="2667322"/>
            <a:ext cx="8581073" cy="435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01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0" y="1008808"/>
            <a:ext cx="9400761" cy="5813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dirty="0" err="1" smtClean="0">
                <a:solidFill>
                  <a:schemeClr val="tx1"/>
                </a:solidFill>
              </a:rPr>
              <a:t>Bước</a:t>
            </a:r>
            <a:r>
              <a:rPr lang="en-US" sz="2400" dirty="0" smtClean="0">
                <a:solidFill>
                  <a:schemeClr val="tx1"/>
                </a:solidFill>
              </a:rPr>
              <a:t> 4: </a:t>
            </a:r>
            <a:r>
              <a:rPr lang="en-US" sz="2400" dirty="0" err="1" smtClean="0">
                <a:solidFill>
                  <a:schemeClr val="tx1"/>
                </a:solidFill>
              </a:rPr>
              <a:t>Trên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thẻ</a:t>
            </a:r>
            <a:r>
              <a:rPr lang="en-US" sz="2400" dirty="0" smtClean="0">
                <a:solidFill>
                  <a:schemeClr val="tx1"/>
                </a:solidFill>
              </a:rPr>
              <a:t> html </a:t>
            </a:r>
            <a:r>
              <a:rPr lang="en-US" sz="2400" dirty="0" err="1" smtClean="0">
                <a:solidFill>
                  <a:schemeClr val="tx1"/>
                </a:solidFill>
              </a:rPr>
              <a:t>chúng</a:t>
            </a:r>
            <a:r>
              <a:rPr lang="en-US" sz="2400" dirty="0" smtClean="0">
                <a:solidFill>
                  <a:schemeClr val="tx1"/>
                </a:solidFill>
              </a:rPr>
              <a:t> ta </a:t>
            </a:r>
            <a:r>
              <a:rPr lang="en-US" sz="2400" dirty="0" err="1" smtClean="0">
                <a:solidFill>
                  <a:schemeClr val="tx1"/>
                </a:solidFill>
              </a:rPr>
              <a:t>khai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báo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thuộc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tính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an-app=“</a:t>
            </a:r>
            <a:r>
              <a:rPr lang="en-US" sz="2400" b="1" dirty="0" err="1" smtClean="0">
                <a:solidFill>
                  <a:schemeClr val="tx1"/>
                </a:solidFill>
              </a:rPr>
              <a:t>myApp</a:t>
            </a:r>
            <a:r>
              <a:rPr lang="en-US" sz="2400" b="1" dirty="0" smtClean="0">
                <a:solidFill>
                  <a:schemeClr val="tx1"/>
                </a:solidFill>
              </a:rPr>
              <a:t>” </a:t>
            </a:r>
          </a:p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dirty="0" err="1" smtClean="0">
                <a:solidFill>
                  <a:schemeClr val="tx1"/>
                </a:solidFill>
              </a:rPr>
              <a:t>Thông</a:t>
            </a:r>
            <a:r>
              <a:rPr lang="en-US" sz="2400" dirty="0" smtClean="0">
                <a:solidFill>
                  <a:schemeClr val="tx1"/>
                </a:solidFill>
              </a:rPr>
              <a:t> qua </a:t>
            </a:r>
            <a:r>
              <a:rPr lang="en-US" sz="2400" dirty="0" err="1" smtClean="0">
                <a:solidFill>
                  <a:schemeClr val="tx1"/>
                </a:solidFill>
              </a:rPr>
              <a:t>thuộc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tính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ng-app </a:t>
            </a:r>
            <a:r>
              <a:rPr lang="en-US" sz="2400" dirty="0" err="1" smtClean="0">
                <a:solidFill>
                  <a:schemeClr val="tx1"/>
                </a:solidFill>
              </a:rPr>
              <a:t>gọi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một</a:t>
            </a:r>
            <a:r>
              <a:rPr lang="en-US" sz="2400" b="1" dirty="0" smtClean="0">
                <a:solidFill>
                  <a:schemeClr val="tx1"/>
                </a:solidFill>
              </a:rPr>
              <a:t> directive </a:t>
            </a:r>
            <a:r>
              <a:rPr lang="en-US" sz="2400" dirty="0" smtClean="0">
                <a:solidFill>
                  <a:schemeClr val="tx1"/>
                </a:solidFill>
              </a:rPr>
              <a:t>Angular JS </a:t>
            </a:r>
            <a:r>
              <a:rPr lang="en-US" sz="2400" dirty="0" err="1" smtClean="0">
                <a:solidFill>
                  <a:schemeClr val="tx1"/>
                </a:solidFill>
              </a:rPr>
              <a:t>sẽ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điều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khiển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ứng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ttheo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tên</a:t>
            </a:r>
            <a:r>
              <a:rPr lang="en-US" sz="2400" dirty="0" smtClean="0">
                <a:solidFill>
                  <a:schemeClr val="tx1"/>
                </a:solidFill>
              </a:rPr>
              <a:t> do </a:t>
            </a:r>
            <a:r>
              <a:rPr lang="en-US" sz="2400" dirty="0" err="1" smtClean="0">
                <a:solidFill>
                  <a:schemeClr val="tx1"/>
                </a:solidFill>
              </a:rPr>
              <a:t>chúng</a:t>
            </a:r>
            <a:r>
              <a:rPr lang="en-US" sz="2400" dirty="0" smtClean="0">
                <a:solidFill>
                  <a:schemeClr val="tx1"/>
                </a:solidFill>
              </a:rPr>
              <a:t> ta </a:t>
            </a:r>
            <a:r>
              <a:rPr lang="en-US" sz="2400" dirty="0" err="1" smtClean="0">
                <a:solidFill>
                  <a:schemeClr val="tx1"/>
                </a:solidFill>
              </a:rPr>
              <a:t>định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nghĩa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105000"/>
              </a:lnSpc>
              <a:spcBef>
                <a:spcPct val="30000"/>
              </a:spcBef>
            </a:pPr>
            <a:endParaRPr lang="en-US" sz="2400" dirty="0"/>
          </a:p>
        </p:txBody>
      </p:sp>
      <p:sp>
        <p:nvSpPr>
          <p:cNvPr id="105" name="Shape 105"/>
          <p:cNvSpPr txBox="1"/>
          <p:nvPr/>
        </p:nvSpPr>
        <p:spPr>
          <a:xfrm>
            <a:off x="125731" y="1"/>
            <a:ext cx="929005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TẠO ỨNG DỤNG ANGULAR JS ĐƠN GIẢN </a:t>
            </a:r>
            <a:r>
              <a:rPr lang="en-US" sz="3000" b="1" dirty="0" smtClean="0">
                <a:solidFill>
                  <a:srgbClr val="832C8B"/>
                </a:solidFill>
              </a:rPr>
              <a:t>(4-7</a:t>
            </a:r>
            <a:r>
              <a:rPr lang="en-US" sz="3000" b="1" dirty="0">
                <a:solidFill>
                  <a:srgbClr val="832C8B"/>
                </a:solidFill>
              </a:rPr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16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35" y="2743200"/>
            <a:ext cx="8636079" cy="435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00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1008808"/>
            <a:ext cx="4891286" cy="30297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dirty="0" err="1" smtClean="0">
                <a:solidFill>
                  <a:schemeClr val="tx1"/>
                </a:solidFill>
              </a:rPr>
              <a:t>Bước</a:t>
            </a:r>
            <a:r>
              <a:rPr lang="en-US" sz="2400" dirty="0" smtClean="0">
                <a:solidFill>
                  <a:schemeClr val="tx1"/>
                </a:solidFill>
              </a:rPr>
              <a:t> 5: </a:t>
            </a:r>
            <a:r>
              <a:rPr lang="en-US" sz="2400" dirty="0" err="1" smtClean="0">
                <a:solidFill>
                  <a:schemeClr val="tx1"/>
                </a:solidFill>
              </a:rPr>
              <a:t>Tạo</a:t>
            </a:r>
            <a:r>
              <a:rPr lang="en-US" sz="2400" dirty="0" smtClean="0">
                <a:solidFill>
                  <a:schemeClr val="tx1"/>
                </a:solidFill>
              </a:rPr>
              <a:t> form html </a:t>
            </a:r>
            <a:r>
              <a:rPr lang="en-US" sz="2400" dirty="0" err="1" smtClean="0">
                <a:solidFill>
                  <a:schemeClr val="tx1"/>
                </a:solidFill>
              </a:rPr>
              <a:t>như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sau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dirty="0" err="1" smtClean="0">
                <a:solidFill>
                  <a:schemeClr val="tx1"/>
                </a:solidFill>
              </a:rPr>
              <a:t>Để</a:t>
            </a:r>
            <a:r>
              <a:rPr lang="en-US" sz="2400" dirty="0" smtClean="0">
                <a:solidFill>
                  <a:schemeClr val="tx1"/>
                </a:solidFill>
              </a:rPr>
              <a:t> ý input </a:t>
            </a:r>
            <a:r>
              <a:rPr lang="en-US" sz="2400" dirty="0" err="1" smtClean="0">
                <a:solidFill>
                  <a:schemeClr val="tx1"/>
                </a:solidFill>
              </a:rPr>
              <a:t>có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ng-model=“name”</a:t>
            </a:r>
          </a:p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dirty="0" err="1" smtClean="0">
                <a:solidFill>
                  <a:schemeClr val="tx1"/>
                </a:solidFill>
              </a:rPr>
              <a:t>Và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thẻ</a:t>
            </a:r>
            <a:r>
              <a:rPr lang="en-US" sz="2400" dirty="0" smtClean="0">
                <a:solidFill>
                  <a:schemeClr val="tx1"/>
                </a:solidFill>
              </a:rPr>
              <a:t> p </a:t>
            </a:r>
            <a:r>
              <a:rPr lang="en-US" sz="2400" dirty="0" err="1" smtClean="0">
                <a:solidFill>
                  <a:schemeClr val="tx1"/>
                </a:solidFill>
              </a:rPr>
              <a:t>có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Hi {{name}}</a:t>
            </a:r>
          </a:p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b="1" dirty="0" smtClean="0">
                <a:solidFill>
                  <a:schemeClr val="tx1"/>
                </a:solidFill>
              </a:rPr>
              <a:t>Angular </a:t>
            </a:r>
            <a:r>
              <a:rPr lang="en-US" sz="2400" dirty="0" err="1" smtClean="0">
                <a:solidFill>
                  <a:schemeClr val="tx1"/>
                </a:solidFill>
              </a:rPr>
              <a:t>sẽ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vào</a:t>
            </a:r>
            <a:r>
              <a:rPr lang="en-US" sz="2400" dirty="0" smtClean="0">
                <a:solidFill>
                  <a:schemeClr val="tx1"/>
                </a:solidFill>
              </a:rPr>
              <a:t> ng-model </a:t>
            </a:r>
            <a:r>
              <a:rPr lang="en-US" sz="2400" dirty="0" err="1" smtClean="0">
                <a:solidFill>
                  <a:schemeClr val="tx1"/>
                </a:solidFill>
              </a:rPr>
              <a:t>để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dirty="0" err="1" smtClean="0">
                <a:solidFill>
                  <a:schemeClr val="tx1"/>
                </a:solidFill>
              </a:rPr>
              <a:t>điều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khiển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lấy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hiển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thị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dữ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liệu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105000"/>
              </a:lnSpc>
              <a:spcBef>
                <a:spcPct val="30000"/>
              </a:spcBef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105000"/>
              </a:lnSpc>
              <a:spcBef>
                <a:spcPct val="30000"/>
              </a:spcBef>
            </a:pPr>
            <a:endParaRPr lang="en-US" sz="2400" dirty="0"/>
          </a:p>
        </p:txBody>
      </p:sp>
      <p:sp>
        <p:nvSpPr>
          <p:cNvPr id="105" name="Shape 105"/>
          <p:cNvSpPr txBox="1"/>
          <p:nvPr/>
        </p:nvSpPr>
        <p:spPr>
          <a:xfrm>
            <a:off x="125731" y="1"/>
            <a:ext cx="929005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TẠO ỨNG DỤNG ANGULAR JS ĐƠN GIẢN </a:t>
            </a:r>
            <a:r>
              <a:rPr lang="en-US" sz="3000" b="1" dirty="0" smtClean="0">
                <a:solidFill>
                  <a:srgbClr val="832C8B"/>
                </a:solidFill>
              </a:rPr>
              <a:t>(5-7</a:t>
            </a:r>
            <a:r>
              <a:rPr lang="en-US" sz="3000" b="1" dirty="0">
                <a:solidFill>
                  <a:srgbClr val="832C8B"/>
                </a:solidFill>
              </a:rPr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17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417" y="2895600"/>
            <a:ext cx="4892078" cy="3761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49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0" y="1008808"/>
            <a:ext cx="9400761" cy="5813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dirty="0" err="1" smtClean="0">
                <a:solidFill>
                  <a:schemeClr val="tx1"/>
                </a:solidFill>
              </a:rPr>
              <a:t>Bước</a:t>
            </a:r>
            <a:r>
              <a:rPr lang="en-US" sz="2400" dirty="0" smtClean="0">
                <a:solidFill>
                  <a:schemeClr val="tx1"/>
                </a:solidFill>
              </a:rPr>
              <a:t> 6: </a:t>
            </a:r>
            <a:r>
              <a:rPr lang="en-US" sz="2400" dirty="0" err="1" smtClean="0">
                <a:solidFill>
                  <a:schemeClr val="tx1"/>
                </a:solidFill>
              </a:rPr>
              <a:t>Khai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báo</a:t>
            </a:r>
            <a:r>
              <a:rPr lang="en-US" sz="2400" dirty="0" smtClean="0">
                <a:solidFill>
                  <a:schemeClr val="tx1"/>
                </a:solidFill>
              </a:rPr>
              <a:t> script </a:t>
            </a:r>
          </a:p>
          <a:p>
            <a:pPr>
              <a:lnSpc>
                <a:spcPct val="105000"/>
              </a:lnSpc>
              <a:spcBef>
                <a:spcPct val="30000"/>
              </a:spcBef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105000"/>
              </a:lnSpc>
              <a:spcBef>
                <a:spcPct val="30000"/>
              </a:spcBef>
            </a:pPr>
            <a:endParaRPr lang="en-US" sz="2400" dirty="0"/>
          </a:p>
        </p:txBody>
      </p:sp>
      <p:sp>
        <p:nvSpPr>
          <p:cNvPr id="105" name="Shape 105"/>
          <p:cNvSpPr txBox="1"/>
          <p:nvPr/>
        </p:nvSpPr>
        <p:spPr>
          <a:xfrm>
            <a:off x="125731" y="1"/>
            <a:ext cx="929005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TẠO ỨNG DỤNG ANGULAR JS ĐƠN GIẢN </a:t>
            </a:r>
            <a:r>
              <a:rPr lang="en-US" sz="3000" b="1" dirty="0" smtClean="0">
                <a:solidFill>
                  <a:srgbClr val="832C8B"/>
                </a:solidFill>
              </a:rPr>
              <a:t>(6-7</a:t>
            </a:r>
            <a:r>
              <a:rPr lang="en-US" sz="3000" b="1" dirty="0">
                <a:solidFill>
                  <a:srgbClr val="832C8B"/>
                </a:solidFill>
              </a:rPr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18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3" y="1899920"/>
            <a:ext cx="8659654" cy="457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52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0" y="1008808"/>
            <a:ext cx="9400761" cy="5813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dirty="0" err="1" smtClean="0">
                <a:solidFill>
                  <a:schemeClr val="tx1"/>
                </a:solidFill>
              </a:rPr>
              <a:t>Bước</a:t>
            </a:r>
            <a:r>
              <a:rPr lang="en-US" sz="2400" dirty="0" smtClean="0">
                <a:solidFill>
                  <a:schemeClr val="tx1"/>
                </a:solidFill>
              </a:rPr>
              <a:t> 7: </a:t>
            </a:r>
            <a:r>
              <a:rPr lang="en-US" sz="2400" dirty="0" err="1" smtClean="0">
                <a:solidFill>
                  <a:schemeClr val="tx1"/>
                </a:solidFill>
              </a:rPr>
              <a:t>Chạy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ứng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dụng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105000"/>
              </a:lnSpc>
              <a:spcBef>
                <a:spcPct val="30000"/>
              </a:spcBef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105000"/>
              </a:lnSpc>
              <a:spcBef>
                <a:spcPct val="30000"/>
              </a:spcBef>
            </a:pPr>
            <a:endParaRPr lang="en-US" sz="2400" dirty="0"/>
          </a:p>
        </p:txBody>
      </p:sp>
      <p:sp>
        <p:nvSpPr>
          <p:cNvPr id="105" name="Shape 105"/>
          <p:cNvSpPr txBox="1"/>
          <p:nvPr/>
        </p:nvSpPr>
        <p:spPr>
          <a:xfrm>
            <a:off x="125731" y="1"/>
            <a:ext cx="929005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TẠO ỨNG DỤNG ANGULAR JS ĐƠN GIẢN </a:t>
            </a:r>
            <a:r>
              <a:rPr lang="en-US" sz="3000" b="1" dirty="0" smtClean="0">
                <a:solidFill>
                  <a:srgbClr val="832C8B"/>
                </a:solidFill>
              </a:rPr>
              <a:t>(7-7</a:t>
            </a:r>
            <a:r>
              <a:rPr lang="en-US" sz="3000" b="1" dirty="0">
                <a:solidFill>
                  <a:srgbClr val="832C8B"/>
                </a:solidFill>
              </a:rPr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19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83030" y="1986277"/>
            <a:ext cx="7853876" cy="2795905"/>
            <a:chOff x="838200" y="1814511"/>
            <a:chExt cx="9519850" cy="2466975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814511"/>
              <a:ext cx="3190875" cy="2466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400" y="1814511"/>
              <a:ext cx="2966650" cy="23431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ight Arrow 2"/>
            <p:cNvSpPr/>
            <p:nvPr/>
          </p:nvSpPr>
          <p:spPr>
            <a:xfrm>
              <a:off x="3992422" y="2986085"/>
              <a:ext cx="3429000" cy="1154675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/>
                <a:t>Thử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gõ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tên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bạn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trong</a:t>
              </a:r>
              <a:r>
                <a:rPr lang="en-US" b="1" dirty="0" smtClean="0"/>
                <a:t> </a:t>
              </a:r>
              <a:r>
                <a:rPr lang="en-US" b="1" dirty="0" err="1" smtClean="0"/>
                <a:t>inpput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0529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391160" y="1122680"/>
            <a:ext cx="9400761" cy="52679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  <p:sp>
        <p:nvSpPr>
          <p:cNvPr id="92" name="Shape 92"/>
          <p:cNvSpPr txBox="1"/>
          <p:nvPr/>
        </p:nvSpPr>
        <p:spPr>
          <a:xfrm>
            <a:off x="391160" y="190473"/>
            <a:ext cx="313718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000" b="1" dirty="0" smtClean="0">
                <a:solidFill>
                  <a:srgbClr val="832C8B"/>
                </a:solidFill>
                <a:latin typeface="Arial"/>
                <a:ea typeface="Arial"/>
                <a:cs typeface="Arial"/>
                <a:sym typeface="Arial"/>
              </a:rPr>
              <a:t>MỤC TIÊU (1-2)</a:t>
            </a:r>
            <a:endParaRPr lang="en-US" sz="3000" b="1" dirty="0">
              <a:solidFill>
                <a:srgbClr val="832C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2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552253373"/>
              </p:ext>
            </p:extLst>
          </p:nvPr>
        </p:nvGraphicFramePr>
        <p:xfrm>
          <a:off x="481440" y="1122680"/>
          <a:ext cx="9220200" cy="5241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0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Đây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một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thành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phần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đại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diện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trang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ứng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dụng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nó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sẽ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chứa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các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thành</a:t>
            </a:r>
            <a:r>
              <a:rPr lang="en-US" sz="2400" dirty="0" smtClean="0">
                <a:solidFill>
                  <a:schemeClr val="tx1"/>
                </a:solidFill>
              </a:rPr>
              <a:t>  </a:t>
            </a:r>
            <a:r>
              <a:rPr lang="en-US" sz="2400" dirty="0" err="1" smtClean="0">
                <a:solidFill>
                  <a:schemeClr val="tx1"/>
                </a:solidFill>
              </a:rPr>
              <a:t>phần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khác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trong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trang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đó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Nó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định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nghĩa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bởi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cú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pháp</a:t>
            </a:r>
            <a:r>
              <a:rPr lang="en-US" sz="2400" dirty="0" smtClean="0">
                <a:solidFill>
                  <a:schemeClr val="tx1"/>
                </a:solidFill>
              </a:rPr>
              <a:t> ng-app=“</a:t>
            </a:r>
            <a:r>
              <a:rPr lang="en-US" sz="2400" dirty="0" err="1" smtClean="0">
                <a:solidFill>
                  <a:schemeClr val="tx1"/>
                </a:solidFill>
              </a:rPr>
              <a:t>ten_module</a:t>
            </a:r>
            <a:r>
              <a:rPr lang="en-US" sz="2400" dirty="0" smtClean="0">
                <a:solidFill>
                  <a:schemeClr val="tx1"/>
                </a:solidFill>
              </a:rPr>
              <a:t>”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Nó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phép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tùy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chọn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tên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bạn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muốn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Có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thể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gọi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tới</a:t>
            </a:r>
            <a:r>
              <a:rPr lang="en-US" sz="2400" dirty="0" smtClean="0">
                <a:solidFill>
                  <a:schemeClr val="tx1"/>
                </a:solidFill>
              </a:rPr>
              <a:t> module </a:t>
            </a:r>
            <a:r>
              <a:rPr lang="en-US" sz="2400" dirty="0" err="1" smtClean="0">
                <a:solidFill>
                  <a:schemeClr val="tx1"/>
                </a:solidFill>
              </a:rPr>
              <a:t>băng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cách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sử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cú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pháp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2" y="42428"/>
            <a:ext cx="8043128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 smtClean="0">
                <a:solidFill>
                  <a:srgbClr val="832C8B"/>
                </a:solidFill>
              </a:rPr>
              <a:t>MODULE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20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713480"/>
            <a:ext cx="4133374" cy="79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30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0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Một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ứng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dụng</a:t>
            </a:r>
            <a:r>
              <a:rPr lang="en-US" sz="2400" dirty="0" smtClean="0">
                <a:solidFill>
                  <a:schemeClr val="tx1"/>
                </a:solidFill>
              </a:rPr>
              <a:t> angular </a:t>
            </a:r>
            <a:r>
              <a:rPr lang="en-US" sz="2400" dirty="0" err="1" smtClean="0">
                <a:solidFill>
                  <a:schemeClr val="tx1"/>
                </a:solidFill>
              </a:rPr>
              <a:t>js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sẽ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được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điều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khiển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thông</a:t>
            </a:r>
            <a:r>
              <a:rPr lang="en-US" sz="2400" dirty="0" smtClean="0">
                <a:solidFill>
                  <a:schemeClr val="tx1"/>
                </a:solidFill>
              </a:rPr>
              <a:t> qua controller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Nó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định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nghĩa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bởi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cú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pháp</a:t>
            </a:r>
            <a:r>
              <a:rPr lang="en-US" sz="2400" dirty="0" smtClean="0">
                <a:solidFill>
                  <a:schemeClr val="tx1"/>
                </a:solidFill>
              </a:rPr>
              <a:t> ng-controller=“</a:t>
            </a:r>
            <a:r>
              <a:rPr lang="en-US" sz="2400" dirty="0" err="1" smtClean="0">
                <a:solidFill>
                  <a:schemeClr val="tx1"/>
                </a:solidFill>
              </a:rPr>
              <a:t>ten_controller</a:t>
            </a:r>
            <a:r>
              <a:rPr lang="en-US" sz="2400" dirty="0" smtClean="0">
                <a:solidFill>
                  <a:schemeClr val="tx1"/>
                </a:solidFill>
              </a:rPr>
              <a:t>”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Nó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phép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tùy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chọn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tên</a:t>
            </a:r>
            <a:r>
              <a:rPr lang="en-US" sz="2400" dirty="0" smtClean="0">
                <a:solidFill>
                  <a:schemeClr val="tx1"/>
                </a:solidFill>
              </a:rPr>
              <a:t> controller </a:t>
            </a:r>
            <a:r>
              <a:rPr lang="en-US" sz="2400" dirty="0" err="1" smtClean="0">
                <a:solidFill>
                  <a:schemeClr val="tx1"/>
                </a:solidFill>
              </a:rPr>
              <a:t>mà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bạn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muốn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Chúng</a:t>
            </a:r>
            <a:r>
              <a:rPr lang="en-US" sz="2400" dirty="0" smtClean="0">
                <a:solidFill>
                  <a:schemeClr val="tx1"/>
                </a:solidFill>
              </a:rPr>
              <a:t> ta </a:t>
            </a:r>
            <a:r>
              <a:rPr lang="en-US" sz="2400" dirty="0" err="1" smtClean="0">
                <a:solidFill>
                  <a:schemeClr val="tx1"/>
                </a:solidFill>
              </a:rPr>
              <a:t>cần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phải</a:t>
            </a:r>
            <a:r>
              <a:rPr lang="en-US" sz="2400" dirty="0" smtClean="0">
                <a:solidFill>
                  <a:schemeClr val="tx1"/>
                </a:solidFill>
              </a:rPr>
              <a:t> add </a:t>
            </a:r>
            <a:r>
              <a:rPr lang="en-US" sz="2400" dirty="0" err="1" smtClean="0">
                <a:solidFill>
                  <a:schemeClr val="tx1"/>
                </a:solidFill>
              </a:rPr>
              <a:t>vào</a:t>
            </a:r>
            <a:r>
              <a:rPr lang="en-US" sz="2400" dirty="0" smtClean="0">
                <a:solidFill>
                  <a:schemeClr val="tx1"/>
                </a:solidFill>
              </a:rPr>
              <a:t> module </a:t>
            </a:r>
            <a:r>
              <a:rPr lang="en-US" sz="2400" dirty="0" err="1" smtClean="0">
                <a:solidFill>
                  <a:schemeClr val="tx1"/>
                </a:solidFill>
              </a:rPr>
              <a:t>bằng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cú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pháp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Controller </a:t>
            </a:r>
            <a:r>
              <a:rPr lang="en-US" sz="2400" dirty="0" err="1" smtClean="0">
                <a:solidFill>
                  <a:schemeClr val="tx1"/>
                </a:solidFill>
              </a:rPr>
              <a:t>trong</a:t>
            </a:r>
            <a:r>
              <a:rPr lang="en-US" sz="2400" dirty="0" smtClean="0">
                <a:solidFill>
                  <a:schemeClr val="tx1"/>
                </a:solidFill>
              </a:rPr>
              <a:t> angular </a:t>
            </a:r>
            <a:r>
              <a:rPr lang="en-US" sz="2400" dirty="0" err="1" smtClean="0">
                <a:solidFill>
                  <a:schemeClr val="tx1"/>
                </a:solidFill>
              </a:rPr>
              <a:t>js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một</a:t>
            </a:r>
            <a:r>
              <a:rPr lang="en-US" sz="2400" dirty="0" smtClean="0">
                <a:solidFill>
                  <a:schemeClr val="tx1"/>
                </a:solidFill>
              </a:rPr>
              <a:t> object </a:t>
            </a:r>
            <a:r>
              <a:rPr lang="en-US" sz="2400" dirty="0" err="1" smtClean="0">
                <a:solidFill>
                  <a:schemeClr val="tx1"/>
                </a:solidFill>
              </a:rPr>
              <a:t>trong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javascript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thuộc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tính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các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phương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thức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2" y="42428"/>
            <a:ext cx="8043128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 smtClean="0">
                <a:solidFill>
                  <a:srgbClr val="832C8B"/>
                </a:solidFill>
              </a:rPr>
              <a:t>CONTROLLER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21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14040"/>
            <a:ext cx="6317933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96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0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4000" dirty="0" err="1" smtClean="0">
                <a:solidFill>
                  <a:schemeClr val="tx1"/>
                </a:solidFill>
              </a:rPr>
              <a:t>Khai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báo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dữ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liệu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sẵn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có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cho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người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dùng</a:t>
            </a:r>
            <a:endParaRPr lang="en-US" sz="4000" dirty="0" smtClean="0">
              <a:solidFill>
                <a:schemeClr val="tx1"/>
              </a:solidFill>
            </a:endParaRP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4000" dirty="0" err="1" smtClean="0">
                <a:solidFill>
                  <a:schemeClr val="tx1"/>
                </a:solidFill>
              </a:rPr>
              <a:t>Quản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lý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hiển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thị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dữ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liệu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trên</a:t>
            </a:r>
            <a:r>
              <a:rPr lang="en-US" sz="4000" dirty="0" smtClean="0">
                <a:solidFill>
                  <a:schemeClr val="tx1"/>
                </a:solidFill>
              </a:rPr>
              <a:t> view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4000" dirty="0" err="1" smtClean="0">
                <a:solidFill>
                  <a:schemeClr val="tx1"/>
                </a:solidFill>
              </a:rPr>
              <a:t>Xử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lý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đầu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vào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của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người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dùng</a:t>
            </a:r>
            <a:endParaRPr lang="en-US" sz="4000" dirty="0" smtClean="0">
              <a:solidFill>
                <a:schemeClr val="tx1"/>
              </a:solidFill>
            </a:endParaRP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ü"/>
            </a:pPr>
            <a:r>
              <a:rPr lang="en-US" sz="4000" dirty="0" err="1" smtClean="0">
                <a:solidFill>
                  <a:schemeClr val="tx1"/>
                </a:solidFill>
              </a:rPr>
              <a:t>Xử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lý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dữ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liệu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trước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khi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hiển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thị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err="1" smtClean="0">
                <a:solidFill>
                  <a:schemeClr val="tx1"/>
                </a:solidFill>
              </a:rPr>
              <a:t>ra</a:t>
            </a:r>
            <a:r>
              <a:rPr lang="en-US" sz="4000" smtClean="0">
                <a:solidFill>
                  <a:schemeClr val="tx1"/>
                </a:solidFill>
              </a:rPr>
              <a:t> view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2" y="42428"/>
            <a:ext cx="8043128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 smtClean="0">
                <a:solidFill>
                  <a:srgbClr val="832C8B"/>
                </a:solidFill>
              </a:rPr>
              <a:t>NHIỆM VỤ CỦA CONTROLLER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22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164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0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Mã</a:t>
            </a:r>
            <a:r>
              <a:rPr lang="en-US" sz="2400" dirty="0" smtClean="0">
                <a:solidFill>
                  <a:schemeClr val="tx1"/>
                </a:solidFill>
              </a:rPr>
              <a:t> HTML </a:t>
            </a:r>
            <a:r>
              <a:rPr lang="en-US" sz="2400" dirty="0" err="1" smtClean="0">
                <a:solidFill>
                  <a:schemeClr val="tx1"/>
                </a:solidFill>
              </a:rPr>
              <a:t>hiển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thị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bởi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trình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duyệt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gọi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view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2" y="42428"/>
            <a:ext cx="8043128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 smtClean="0">
                <a:solidFill>
                  <a:srgbClr val="832C8B"/>
                </a:solidFill>
              </a:rPr>
              <a:t>VIEW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23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165" y="1986277"/>
            <a:ext cx="2632472" cy="2795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555" y="1986277"/>
            <a:ext cx="2447486" cy="2655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3922398" y="3314061"/>
            <a:ext cx="2828925" cy="13086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Thử</a:t>
            </a:r>
            <a:r>
              <a:rPr lang="en-US" b="1" dirty="0" smtClean="0"/>
              <a:t> </a:t>
            </a:r>
            <a:r>
              <a:rPr lang="en-US" b="1" dirty="0" err="1" smtClean="0"/>
              <a:t>gõ</a:t>
            </a:r>
            <a:r>
              <a:rPr lang="en-US" b="1" dirty="0" smtClean="0"/>
              <a:t> </a:t>
            </a:r>
            <a:r>
              <a:rPr lang="en-US" b="1" dirty="0" err="1" smtClean="0"/>
              <a:t>tên</a:t>
            </a:r>
            <a:r>
              <a:rPr lang="en-US" b="1" dirty="0" smtClean="0"/>
              <a:t> </a:t>
            </a:r>
            <a:r>
              <a:rPr lang="en-US" b="1" dirty="0" err="1" smtClean="0"/>
              <a:t>bạn</a:t>
            </a:r>
            <a:r>
              <a:rPr lang="en-US" b="1" dirty="0" smtClean="0"/>
              <a:t> </a:t>
            </a:r>
            <a:r>
              <a:rPr lang="en-US" b="1" dirty="0" err="1" smtClean="0"/>
              <a:t>trong</a:t>
            </a:r>
            <a:r>
              <a:rPr lang="en-US" b="1" dirty="0" smtClean="0"/>
              <a:t> </a:t>
            </a:r>
            <a:r>
              <a:rPr lang="en-US" b="1" dirty="0" err="1" smtClean="0"/>
              <a:t>inpput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9614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0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Biểu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thức</a:t>
            </a:r>
            <a:r>
              <a:rPr lang="en-US" sz="2400" dirty="0" smtClean="0">
                <a:solidFill>
                  <a:schemeClr val="tx1"/>
                </a:solidFill>
              </a:rPr>
              <a:t> (Expressions) </a:t>
            </a:r>
            <a:r>
              <a:rPr lang="en-US" sz="2400" dirty="0" err="1" smtClean="0">
                <a:solidFill>
                  <a:schemeClr val="tx1"/>
                </a:solidFill>
              </a:rPr>
              <a:t>trong</a:t>
            </a:r>
            <a:r>
              <a:rPr lang="en-US" sz="2400" dirty="0" smtClean="0">
                <a:solidFill>
                  <a:schemeClr val="tx1"/>
                </a:solidFill>
              </a:rPr>
              <a:t> angular </a:t>
            </a:r>
            <a:r>
              <a:rPr lang="en-US" sz="2400" dirty="0" err="1" smtClean="0">
                <a:solidFill>
                  <a:schemeClr val="tx1"/>
                </a:solidFill>
              </a:rPr>
              <a:t>js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tương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tự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như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trong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javascript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Khi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làm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việc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với</a:t>
            </a:r>
            <a:r>
              <a:rPr lang="en-US" sz="2400" dirty="0" smtClean="0">
                <a:solidFill>
                  <a:schemeClr val="tx1"/>
                </a:solidFill>
              </a:rPr>
              <a:t> number </a:t>
            </a:r>
            <a:r>
              <a:rPr lang="en-US" sz="2400" dirty="0" err="1" smtClean="0">
                <a:solidFill>
                  <a:schemeClr val="tx1"/>
                </a:solidFill>
              </a:rPr>
              <a:t>và</a:t>
            </a:r>
            <a:r>
              <a:rPr lang="en-US" sz="2400" dirty="0" smtClean="0">
                <a:solidFill>
                  <a:schemeClr val="tx1"/>
                </a:solidFill>
              </a:rPr>
              <a:t> string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Khi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làm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việc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với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đói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tượng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hoặc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mảng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trong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javascript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2" y="42428"/>
            <a:ext cx="8043128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 smtClean="0">
                <a:solidFill>
                  <a:srgbClr val="832C8B"/>
                </a:solidFill>
              </a:rPr>
              <a:t>EXPRESSIONS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24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25" y="2438400"/>
            <a:ext cx="5728573" cy="166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25" y="5267959"/>
            <a:ext cx="5728573" cy="114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64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0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Data Binding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gì</a:t>
            </a:r>
            <a:r>
              <a:rPr lang="en-US" sz="2400" dirty="0" smtClean="0">
                <a:solidFill>
                  <a:schemeClr val="tx1"/>
                </a:solidFill>
              </a:rPr>
              <a:t> 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quá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trình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kết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hợp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dữ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liệu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xử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lý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giữa</a:t>
            </a:r>
            <a:r>
              <a:rPr lang="en-US" sz="2400" dirty="0" smtClean="0">
                <a:solidFill>
                  <a:schemeClr val="tx1"/>
                </a:solidFill>
              </a:rPr>
              <a:t> model </a:t>
            </a:r>
            <a:r>
              <a:rPr lang="en-US" sz="2400" dirty="0" err="1" smtClean="0">
                <a:solidFill>
                  <a:schemeClr val="tx1"/>
                </a:solidFill>
              </a:rPr>
              <a:t>và</a:t>
            </a:r>
            <a:r>
              <a:rPr lang="en-US" sz="2400" dirty="0" smtClean="0">
                <a:solidFill>
                  <a:schemeClr val="tx1"/>
                </a:solidFill>
              </a:rPr>
              <a:t> view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Thông</a:t>
            </a:r>
            <a:r>
              <a:rPr lang="en-US" sz="2400" dirty="0" smtClean="0">
                <a:solidFill>
                  <a:schemeClr val="tx1"/>
                </a:solidFill>
              </a:rPr>
              <a:t> qua </a:t>
            </a:r>
            <a:r>
              <a:rPr lang="en-US" sz="2400" dirty="0" err="1" smtClean="0">
                <a:solidFill>
                  <a:schemeClr val="tx1"/>
                </a:solidFill>
              </a:rPr>
              <a:t>biến</a:t>
            </a:r>
            <a:r>
              <a:rPr lang="en-US" sz="2400" dirty="0" smtClean="0">
                <a:solidFill>
                  <a:schemeClr val="tx1"/>
                </a:solidFill>
              </a:rPr>
              <a:t> $scope </a:t>
            </a:r>
            <a:r>
              <a:rPr lang="en-US" sz="2400" dirty="0" err="1" smtClean="0">
                <a:solidFill>
                  <a:schemeClr val="tx1"/>
                </a:solidFill>
              </a:rPr>
              <a:t>trong</a:t>
            </a:r>
            <a:r>
              <a:rPr lang="en-US" sz="2400" dirty="0" smtClean="0">
                <a:solidFill>
                  <a:schemeClr val="tx1"/>
                </a:solidFill>
              </a:rPr>
              <a:t> controller </a:t>
            </a:r>
            <a:r>
              <a:rPr lang="en-US" sz="2400" dirty="0" err="1" smtClean="0">
                <a:solidFill>
                  <a:schemeClr val="tx1"/>
                </a:solidFill>
              </a:rPr>
              <a:t>thì</a:t>
            </a:r>
            <a:r>
              <a:rPr lang="en-US" sz="2400" dirty="0" smtClean="0">
                <a:solidFill>
                  <a:schemeClr val="tx1"/>
                </a:solidFill>
              </a:rPr>
              <a:t> angular </a:t>
            </a:r>
            <a:r>
              <a:rPr lang="en-US" sz="2400" dirty="0" err="1" smtClean="0">
                <a:solidFill>
                  <a:schemeClr val="tx1"/>
                </a:solidFill>
              </a:rPr>
              <a:t>js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thể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điều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khiển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xử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lý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dữ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liệu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giữa</a:t>
            </a:r>
            <a:r>
              <a:rPr lang="en-US" sz="2400" dirty="0" smtClean="0">
                <a:solidFill>
                  <a:schemeClr val="tx1"/>
                </a:solidFill>
              </a:rPr>
              <a:t> view </a:t>
            </a:r>
            <a:r>
              <a:rPr lang="en-US" sz="2400" dirty="0" err="1" smtClean="0">
                <a:solidFill>
                  <a:schemeClr val="tx1"/>
                </a:solidFill>
              </a:rPr>
              <a:t>và</a:t>
            </a:r>
            <a:r>
              <a:rPr lang="en-US" sz="2400" dirty="0" smtClean="0">
                <a:solidFill>
                  <a:schemeClr val="tx1"/>
                </a:solidFill>
              </a:rPr>
              <a:t> model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2" y="42428"/>
            <a:ext cx="8043128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 smtClean="0">
                <a:solidFill>
                  <a:srgbClr val="832C8B"/>
                </a:solidFill>
              </a:rPr>
              <a:t>DATA BINDING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25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281680"/>
            <a:ext cx="6482953" cy="157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66" y="5354320"/>
            <a:ext cx="7488793" cy="1856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501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0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Cũng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như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javascript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, angular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cung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cấp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các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sự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kiện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người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dùng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chính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sau</a:t>
            </a:r>
            <a:endParaRPr lang="en-US" sz="2400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1" y="42428"/>
            <a:ext cx="9522899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EVENT HANDING ( </a:t>
            </a:r>
            <a:r>
              <a:rPr lang="en-US" sz="3000" b="1" dirty="0" err="1">
                <a:solidFill>
                  <a:srgbClr val="832C8B"/>
                </a:solidFill>
              </a:rPr>
              <a:t>các</a:t>
            </a:r>
            <a:r>
              <a:rPr lang="en-US" sz="3000" b="1" dirty="0">
                <a:solidFill>
                  <a:srgbClr val="832C8B"/>
                </a:solidFill>
              </a:rPr>
              <a:t> </a:t>
            </a:r>
            <a:r>
              <a:rPr lang="en-US" sz="3000" b="1" dirty="0" err="1">
                <a:solidFill>
                  <a:srgbClr val="832C8B"/>
                </a:solidFill>
              </a:rPr>
              <a:t>sự</a:t>
            </a:r>
            <a:r>
              <a:rPr lang="en-US" sz="3000" b="1" dirty="0">
                <a:solidFill>
                  <a:srgbClr val="832C8B"/>
                </a:solidFill>
              </a:rPr>
              <a:t> </a:t>
            </a:r>
            <a:r>
              <a:rPr lang="en-US" sz="3000" b="1" dirty="0" err="1">
                <a:solidFill>
                  <a:srgbClr val="832C8B"/>
                </a:solidFill>
              </a:rPr>
              <a:t>kiện</a:t>
            </a:r>
            <a:r>
              <a:rPr lang="en-US" sz="3000" b="1" dirty="0">
                <a:solidFill>
                  <a:srgbClr val="832C8B"/>
                </a:solidFill>
              </a:rPr>
              <a:t> </a:t>
            </a:r>
            <a:r>
              <a:rPr lang="en-US" sz="3000" b="1" dirty="0" err="1">
                <a:solidFill>
                  <a:srgbClr val="832C8B"/>
                </a:solidFill>
              </a:rPr>
              <a:t>trong</a:t>
            </a:r>
            <a:r>
              <a:rPr lang="en-US" sz="3000" b="1" dirty="0">
                <a:solidFill>
                  <a:srgbClr val="832C8B"/>
                </a:solidFill>
              </a:rPr>
              <a:t> Angular JS 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26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30676954"/>
              </p:ext>
            </p:extLst>
          </p:nvPr>
        </p:nvGraphicFramePr>
        <p:xfrm>
          <a:off x="980868" y="1813560"/>
          <a:ext cx="7690485" cy="4941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183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0" y="863600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Angular JS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là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một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Arial" charset="0"/>
                <a:cs typeface="Arial" charset="0"/>
              </a:rPr>
              <a:t>JavaScript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frramework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được</a:t>
            </a:r>
            <a:r>
              <a:rPr lang="en-US" sz="24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xây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dựng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để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tạo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ra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những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ứng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dụng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và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các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trang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web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động</a:t>
            </a:r>
            <a:endParaRPr lang="en-US" sz="2400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MVC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là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mô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hình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mã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được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sử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dụng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trong</a:t>
            </a:r>
            <a:r>
              <a:rPr lang="en-US" sz="2400" dirty="0">
                <a:solidFill>
                  <a:schemeClr val="tx1"/>
                </a:solidFill>
                <a:latin typeface="Arial" charset="0"/>
                <a:cs typeface="Arial" charset="0"/>
              </a:rPr>
              <a:t> Angular JS </a:t>
            </a:r>
            <a:endParaRPr lang="en-US" sz="2400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smtClean="0">
                <a:solidFill>
                  <a:schemeClr val="tx1"/>
                </a:solidFill>
                <a:latin typeface="Arial" charset="0"/>
                <a:cs typeface="Arial" charset="0"/>
              </a:rPr>
              <a:t>Model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Chịu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trách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nhiệm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xử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lý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data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View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chịu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trách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nhiệm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hiển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thị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dữ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liệu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cho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người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dùng</a:t>
            </a:r>
            <a:endParaRPr lang="en-US" sz="2400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Controller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chịu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trách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nhiệm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điều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tiết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hoạt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động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giữa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model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và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view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View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được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khai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báo</a:t>
            </a:r>
            <a:r>
              <a:rPr lang="en-US" sz="24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HTMl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trong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khi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model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và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controller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thực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hiện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trong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javaScript</a:t>
            </a:r>
            <a:endParaRPr lang="en-US" sz="2400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Các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thành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phần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quan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trọng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của</a:t>
            </a:r>
            <a:r>
              <a:rPr lang="en-US" sz="2400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 Angular JS </a:t>
            </a:r>
            <a:r>
              <a:rPr lang="en-US" sz="2400" dirty="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là</a:t>
            </a:r>
            <a:r>
              <a:rPr lang="en-US" sz="24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Arial" charset="0"/>
                <a:cs typeface="Arial" charset="0"/>
              </a:rPr>
              <a:t>directives</a:t>
            </a:r>
            <a:r>
              <a:rPr lang="en-US" sz="2400" dirty="0">
                <a:solidFill>
                  <a:schemeClr val="tx1"/>
                </a:solidFill>
                <a:latin typeface="Arial" charset="0"/>
                <a:cs typeface="Arial" charset="0"/>
              </a:rPr>
              <a:t>, </a:t>
            </a:r>
            <a:r>
              <a:rPr lang="en-US" sz="2400" b="1" dirty="0">
                <a:solidFill>
                  <a:schemeClr val="tx1"/>
                </a:solidFill>
                <a:latin typeface="Arial" charset="0"/>
                <a:cs typeface="Arial" charset="0"/>
              </a:rPr>
              <a:t>expressions</a:t>
            </a:r>
            <a:r>
              <a:rPr lang="en-US" sz="2400" dirty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err="1" smtClean="0">
                <a:solidFill>
                  <a:schemeClr val="tx1"/>
                </a:solidFill>
                <a:latin typeface="Arial" charset="0"/>
                <a:cs typeface="Arial" charset="0"/>
              </a:rPr>
              <a:t>và</a:t>
            </a:r>
            <a:r>
              <a:rPr lang="en-US" sz="2400" smtClean="0">
                <a:solidFill>
                  <a:schemeClr val="tx1"/>
                </a:solidFill>
                <a:latin typeface="Arial" charset="0"/>
                <a:cs typeface="Arial" charset="0"/>
              </a:rPr>
              <a:t> </a:t>
            </a:r>
            <a:r>
              <a:rPr lang="en-US" sz="2400" b="1" smtClean="0">
                <a:solidFill>
                  <a:schemeClr val="tx1"/>
                </a:solidFill>
                <a:latin typeface="Arial" charset="0"/>
                <a:cs typeface="Arial" charset="0"/>
              </a:rPr>
              <a:t>filters</a:t>
            </a:r>
            <a:endParaRPr lang="en-US" sz="2400" b="1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592" y="42428"/>
            <a:ext cx="8043128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 smtClean="0">
                <a:solidFill>
                  <a:srgbClr val="832C8B"/>
                </a:solidFill>
              </a:rPr>
              <a:t>TÓM TẮT BÀI HỌC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27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49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438400" y="2133471"/>
            <a:ext cx="6196713" cy="8022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28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91160" y="1008809"/>
            <a:ext cx="9400761" cy="13603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105" name="Shape 105"/>
          <p:cNvSpPr txBox="1"/>
          <p:nvPr/>
        </p:nvSpPr>
        <p:spPr>
          <a:xfrm>
            <a:off x="-20955" y="86361"/>
            <a:ext cx="5888355" cy="7319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GIỚI THIỆU </a:t>
            </a:r>
            <a:r>
              <a:rPr lang="en-US" sz="3000" b="1" dirty="0" smtClean="0">
                <a:solidFill>
                  <a:srgbClr val="832C8B"/>
                </a:solidFill>
              </a:rPr>
              <a:t>ANGULARJS</a:t>
            </a:r>
            <a:endParaRPr lang="en-US" sz="3000" b="1" dirty="0">
              <a:solidFill>
                <a:srgbClr val="832C8B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676270258"/>
              </p:ext>
            </p:extLst>
          </p:nvPr>
        </p:nvGraphicFramePr>
        <p:xfrm>
          <a:off x="188595" y="815622"/>
          <a:ext cx="9681210" cy="6141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65494461"/>
              </p:ext>
            </p:extLst>
          </p:nvPr>
        </p:nvGraphicFramePr>
        <p:xfrm>
          <a:off x="41911" y="914400"/>
          <a:ext cx="9597996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3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80443"/>
            <a:ext cx="9372600" cy="3233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91160" y="1008809"/>
            <a:ext cx="9400761" cy="13603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105" name="Shape 105"/>
          <p:cNvSpPr txBox="1"/>
          <p:nvPr/>
        </p:nvSpPr>
        <p:spPr>
          <a:xfrm>
            <a:off x="0" y="1"/>
            <a:ext cx="6324599" cy="6908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GIỚI THIỆU </a:t>
            </a:r>
            <a:r>
              <a:rPr lang="en-US" sz="3000" b="1" dirty="0" smtClean="0">
                <a:solidFill>
                  <a:srgbClr val="832C8B"/>
                </a:solidFill>
              </a:rPr>
              <a:t>ANGULARJS</a:t>
            </a:r>
            <a:endParaRPr lang="en-US" sz="3000" b="1" dirty="0">
              <a:solidFill>
                <a:srgbClr val="832C8B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269193138"/>
              </p:ext>
            </p:extLst>
          </p:nvPr>
        </p:nvGraphicFramePr>
        <p:xfrm>
          <a:off x="228600" y="1008809"/>
          <a:ext cx="9138285" cy="5991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4</a:t>
            </a:fld>
            <a:endParaRPr lang="en-US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706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91160" y="1008809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457200"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105" name="Shape 105"/>
          <p:cNvSpPr txBox="1"/>
          <p:nvPr/>
        </p:nvSpPr>
        <p:spPr>
          <a:xfrm>
            <a:off x="25146" y="86361"/>
            <a:ext cx="8356854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000" b="1" dirty="0" smtClean="0">
                <a:solidFill>
                  <a:srgbClr val="832C8B"/>
                </a:solidFill>
              </a:rPr>
              <a:t>TẠI SAO NÊN SỬ DỤNG ANGULAR JS</a:t>
            </a:r>
            <a:endParaRPr lang="en-US" sz="3000" b="1" dirty="0">
              <a:solidFill>
                <a:srgbClr val="832C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5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68072068"/>
              </p:ext>
            </p:extLst>
          </p:nvPr>
        </p:nvGraphicFramePr>
        <p:xfrm>
          <a:off x="152400" y="1021509"/>
          <a:ext cx="9639521" cy="5973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185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91160" y="1008809"/>
            <a:ext cx="9400761" cy="59863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105" name="Shape 105"/>
          <p:cNvSpPr txBox="1"/>
          <p:nvPr/>
        </p:nvSpPr>
        <p:spPr>
          <a:xfrm>
            <a:off x="12573" y="17753"/>
            <a:ext cx="9779348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TẠI SAO NÊN SỬ DỤNG ANGULAR JS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6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9144000" cy="533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27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16764" y="150650"/>
            <a:ext cx="5774435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GIỚI THIỆU ANGULAR JS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7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932" y="1143000"/>
            <a:ext cx="3973068" cy="49469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 smtClean="0"/>
              <a:t>Angular JS </a:t>
            </a:r>
            <a:r>
              <a:rPr lang="vi-VN" sz="2000" dirty="0" smtClean="0"/>
              <a:t>cho </a:t>
            </a:r>
            <a:r>
              <a:rPr lang="vi-VN" sz="2000" dirty="0"/>
              <a:t>phép nhà phát triển, đóng gói một phần trang web như một ứng dụng</a:t>
            </a:r>
          </a:p>
          <a:p>
            <a:pPr>
              <a:lnSpc>
                <a:spcPct val="150000"/>
              </a:lnSpc>
            </a:pPr>
            <a:r>
              <a:rPr lang="vi-VN" sz="2000" dirty="0"/>
              <a:t>Mục tiêu của AngularJS là cung cấp một </a:t>
            </a:r>
            <a:r>
              <a:rPr lang="en-US" sz="2000" dirty="0" smtClean="0"/>
              <a:t>Framework </a:t>
            </a:r>
            <a:r>
              <a:rPr lang="vi-VN" sz="2000" dirty="0" smtClean="0"/>
              <a:t>để </a:t>
            </a:r>
            <a:r>
              <a:rPr lang="vi-VN" sz="2000" dirty="0"/>
              <a:t>có thể dễ thực hiện </a:t>
            </a:r>
            <a:r>
              <a:rPr lang="en-US" sz="2000" dirty="0" err="1" smtClean="0"/>
              <a:t>thiết</a:t>
            </a:r>
            <a:r>
              <a:rPr lang="en-US" sz="2000" dirty="0" smtClean="0"/>
              <a:t> </a:t>
            </a:r>
            <a:r>
              <a:rPr lang="en-US" sz="2000" dirty="0" err="1" smtClean="0"/>
              <a:t>kế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trang</a:t>
            </a:r>
            <a:r>
              <a:rPr lang="en-US" sz="2000" dirty="0" smtClean="0"/>
              <a:t> web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cấu</a:t>
            </a:r>
            <a:r>
              <a:rPr lang="en-US" sz="2000" dirty="0" smtClean="0"/>
              <a:t> </a:t>
            </a:r>
            <a:r>
              <a:rPr lang="en-US" sz="2000" dirty="0" err="1" smtClean="0"/>
              <a:t>trúc</a:t>
            </a:r>
            <a:endParaRPr lang="vi-VN" sz="2000" dirty="0"/>
          </a:p>
          <a:p>
            <a:pPr>
              <a:lnSpc>
                <a:spcPct val="150000"/>
              </a:lnSpc>
            </a:pPr>
            <a:r>
              <a:rPr lang="vi-VN" sz="2000" dirty="0"/>
              <a:t>làm cho ứng dụng Web và mã code </a:t>
            </a:r>
            <a:r>
              <a:rPr lang="vi-VN" sz="2000" dirty="0" smtClean="0"/>
              <a:t>đơn </a:t>
            </a:r>
            <a:r>
              <a:rPr lang="vi-VN" sz="2000" dirty="0"/>
              <a:t>giản để viết, kiểm tra, và duy trì</a:t>
            </a: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68120"/>
            <a:ext cx="5072923" cy="493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34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409119" y="1209040"/>
            <a:ext cx="9400761" cy="57861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105" name="Shape 105"/>
          <p:cNvSpPr txBox="1"/>
          <p:nvPr/>
        </p:nvSpPr>
        <p:spPr>
          <a:xfrm>
            <a:off x="62866" y="86361"/>
            <a:ext cx="9462134" cy="6756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000" b="1" dirty="0" smtClean="0">
                <a:solidFill>
                  <a:srgbClr val="832C8B"/>
                </a:solidFill>
              </a:rPr>
              <a:t>TÌM HIỂU MÔ HÌNH MVC TRONG ANGULAR JS</a:t>
            </a:r>
            <a:endParaRPr lang="en-US" sz="3000" b="1" dirty="0">
              <a:solidFill>
                <a:srgbClr val="832C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8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22279081"/>
              </p:ext>
            </p:extLst>
          </p:nvPr>
        </p:nvGraphicFramePr>
        <p:xfrm>
          <a:off x="4840605" y="1197525"/>
          <a:ext cx="5008245" cy="483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Folded Corner 5"/>
          <p:cNvSpPr/>
          <p:nvPr/>
        </p:nvSpPr>
        <p:spPr>
          <a:xfrm>
            <a:off x="251460" y="1036320"/>
            <a:ext cx="4396740" cy="5135880"/>
          </a:xfrm>
          <a:prstGeom prst="foldedCorne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cs typeface="Arial" charset="0"/>
              </a:rPr>
              <a:t>Angular JS </a:t>
            </a:r>
            <a:r>
              <a:rPr lang="en-US" sz="2400" dirty="0" err="1">
                <a:latin typeface="Arial" charset="0"/>
                <a:cs typeface="Arial" charset="0"/>
              </a:rPr>
              <a:t>hỗ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cs typeface="Arial" charset="0"/>
              </a:rPr>
              <a:t>trợ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cs typeface="Arial" charset="0"/>
              </a:rPr>
              <a:t>kiến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cs typeface="Arial" charset="0"/>
              </a:rPr>
              <a:t>trúc</a:t>
            </a:r>
            <a:r>
              <a:rPr lang="en-US" sz="2400" dirty="0">
                <a:latin typeface="Arial" charset="0"/>
                <a:cs typeface="Arial" charset="0"/>
              </a:rPr>
              <a:t> MVC </a:t>
            </a:r>
            <a:r>
              <a:rPr lang="en-US" sz="2400" dirty="0" err="1">
                <a:latin typeface="Arial" charset="0"/>
                <a:cs typeface="Arial" charset="0"/>
              </a:rPr>
              <a:t>trong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cs typeface="Arial" charset="0"/>
              </a:rPr>
              <a:t>phát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cs typeface="Arial" charset="0"/>
              </a:rPr>
              <a:t>triển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cs typeface="Arial" charset="0"/>
              </a:rPr>
              <a:t>ứng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cs typeface="Arial" charset="0"/>
              </a:rPr>
              <a:t>dụng</a:t>
            </a:r>
            <a:r>
              <a:rPr lang="en-US" sz="2400" dirty="0">
                <a:latin typeface="Arial" charset="0"/>
                <a:cs typeface="Arial" charset="0"/>
              </a:rPr>
              <a:t> web.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cs typeface="Arial" charset="0"/>
              </a:rPr>
              <a:t>Cho </a:t>
            </a:r>
            <a:r>
              <a:rPr lang="en-US" sz="2400" dirty="0" err="1">
                <a:latin typeface="Arial" charset="0"/>
                <a:cs typeface="Arial" charset="0"/>
              </a:rPr>
              <a:t>phép</a:t>
            </a:r>
            <a:r>
              <a:rPr lang="en-US" sz="2400" dirty="0">
                <a:latin typeface="Arial" charset="0"/>
                <a:cs typeface="Arial" charset="0"/>
              </a:rPr>
              <a:t> load </a:t>
            </a:r>
            <a:r>
              <a:rPr lang="en-US" sz="2400" dirty="0" err="1">
                <a:latin typeface="Arial" charset="0"/>
                <a:cs typeface="Arial" charset="0"/>
              </a:rPr>
              <a:t>dữ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cs typeface="Arial" charset="0"/>
              </a:rPr>
              <a:t>liệu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cs typeface="Arial" charset="0"/>
              </a:rPr>
              <a:t>mà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cs typeface="Arial" charset="0"/>
              </a:rPr>
              <a:t>không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cs typeface="Arial" charset="0"/>
              </a:rPr>
              <a:t>cần</a:t>
            </a:r>
            <a:r>
              <a:rPr lang="en-US" sz="2400" dirty="0">
                <a:latin typeface="Arial" charset="0"/>
                <a:cs typeface="Arial" charset="0"/>
              </a:rPr>
              <a:t> load </a:t>
            </a:r>
            <a:r>
              <a:rPr lang="en-US" sz="2400" dirty="0" err="1">
                <a:latin typeface="Arial" charset="0"/>
                <a:cs typeface="Arial" charset="0"/>
              </a:rPr>
              <a:t>lại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cs typeface="Arial" charset="0"/>
              </a:rPr>
              <a:t>trang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cs typeface="Arial" charset="0"/>
              </a:rPr>
              <a:t>trong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cs typeface="Arial" charset="0"/>
              </a:rPr>
              <a:t>khi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cs typeface="Arial" charset="0"/>
              </a:rPr>
              <a:t>Các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cs typeface="Arial" charset="0"/>
              </a:rPr>
              <a:t>thành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cs typeface="Arial" charset="0"/>
              </a:rPr>
              <a:t>phần</a:t>
            </a:r>
            <a:r>
              <a:rPr lang="en-US" sz="2400" dirty="0">
                <a:latin typeface="Arial" charset="0"/>
                <a:cs typeface="Arial" charset="0"/>
              </a:rPr>
              <a:t> Controller, Model, View </a:t>
            </a:r>
            <a:r>
              <a:rPr lang="en-US" sz="2400" dirty="0" err="1">
                <a:latin typeface="Arial" charset="0"/>
                <a:cs typeface="Arial" charset="0"/>
              </a:rPr>
              <a:t>vẫn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cs typeface="Arial" charset="0"/>
              </a:rPr>
              <a:t>hoạt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  <a:r>
              <a:rPr lang="en-US" sz="2400" dirty="0" err="1">
                <a:latin typeface="Arial" charset="0"/>
                <a:cs typeface="Arial" charset="0"/>
              </a:rPr>
              <a:t>động</a:t>
            </a:r>
            <a:r>
              <a:rPr lang="en-US" sz="2400" dirty="0">
                <a:latin typeface="Arial" charset="0"/>
                <a:cs typeface="Arial" charset="0"/>
              </a:rPr>
              <a:t> 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4099" name="Picture 3" descr="C:\Users\Luongit\Desktop\mat_cou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980" y="4724400"/>
            <a:ext cx="1252886" cy="10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35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16765" y="190473"/>
            <a:ext cx="7984235" cy="4953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000" b="1" dirty="0" smtClean="0">
                <a:solidFill>
                  <a:srgbClr val="832C8B"/>
                </a:solidFill>
              </a:rPr>
              <a:t>MÔ HÌNH MVC TRONG ANGULAR JS</a:t>
            </a:r>
            <a:endParaRPr lang="en-US" sz="3000" b="1" dirty="0">
              <a:solidFill>
                <a:srgbClr val="832C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9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C:\Users\Luongit\Desktop\ang_mv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" y="1134195"/>
            <a:ext cx="8494633" cy="5732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35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1154</Words>
  <Application>Microsoft Office PowerPoint</Application>
  <PresentationFormat>Custom</PresentationFormat>
  <Paragraphs>153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Luongit</dc:creator>
  <cp:lastModifiedBy>Nguyen Anh Luong</cp:lastModifiedBy>
  <cp:revision>184</cp:revision>
  <dcterms:modified xsi:type="dcterms:W3CDTF">2019-03-29T03:30:13Z</dcterms:modified>
</cp:coreProperties>
</file>